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Lst>
  <p:notesMasterIdLst>
    <p:notesMasterId r:id="rId48"/>
  </p:notesMasterIdLst>
  <p:sldIdLst>
    <p:sldId id="1013" r:id="rId4"/>
    <p:sldId id="2146017119" r:id="rId5"/>
    <p:sldId id="2146017120" r:id="rId6"/>
    <p:sldId id="984" r:id="rId7"/>
    <p:sldId id="784" r:id="rId8"/>
    <p:sldId id="360" r:id="rId9"/>
    <p:sldId id="397" r:id="rId10"/>
    <p:sldId id="1037" r:id="rId11"/>
    <p:sldId id="1074" r:id="rId12"/>
    <p:sldId id="990" r:id="rId13"/>
    <p:sldId id="1069" r:id="rId14"/>
    <p:sldId id="993" r:id="rId15"/>
    <p:sldId id="398" r:id="rId16"/>
    <p:sldId id="751" r:id="rId17"/>
    <p:sldId id="1213" r:id="rId18"/>
    <p:sldId id="708" r:id="rId19"/>
    <p:sldId id="331" r:id="rId20"/>
    <p:sldId id="329" r:id="rId21"/>
    <p:sldId id="332" r:id="rId22"/>
    <p:sldId id="752" r:id="rId23"/>
    <p:sldId id="753" r:id="rId24"/>
    <p:sldId id="2146017113" r:id="rId25"/>
    <p:sldId id="2146017114" r:id="rId26"/>
    <p:sldId id="1018" r:id="rId27"/>
    <p:sldId id="2146017112" r:id="rId28"/>
    <p:sldId id="793" r:id="rId29"/>
    <p:sldId id="794" r:id="rId30"/>
    <p:sldId id="801" r:id="rId31"/>
    <p:sldId id="813" r:id="rId32"/>
    <p:sldId id="980" r:id="rId33"/>
    <p:sldId id="985" r:id="rId34"/>
    <p:sldId id="768" r:id="rId35"/>
    <p:sldId id="2146017122" r:id="rId36"/>
    <p:sldId id="2146017123" r:id="rId37"/>
    <p:sldId id="2146017115" r:id="rId38"/>
    <p:sldId id="2146017116" r:id="rId39"/>
    <p:sldId id="260" r:id="rId40"/>
    <p:sldId id="261" r:id="rId41"/>
    <p:sldId id="262" r:id="rId42"/>
    <p:sldId id="267" r:id="rId43"/>
    <p:sldId id="2146017124" r:id="rId44"/>
    <p:sldId id="1016" r:id="rId45"/>
    <p:sldId id="2146017125" r:id="rId46"/>
    <p:sldId id="2146017128" r:id="rId47"/>
  </p:sldIdLst>
  <p:sldSz cx="12192000" cy="6858000"/>
  <p:notesSz cx="6864350" cy="9996488"/>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0033"/>
    <a:srgbClr val="FFCC00"/>
    <a:srgbClr val="33CCCC"/>
    <a:srgbClr val="996633"/>
    <a:srgbClr val="FF7C80"/>
    <a:srgbClr val="800080"/>
    <a:srgbClr val="9966FF"/>
    <a:srgbClr val="CC0099"/>
    <a:srgbClr val="FF5050"/>
    <a:srgbClr val="66CC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368" autoAdjust="0"/>
    <p:restoredTop sz="95226" autoAdjust="0"/>
  </p:normalViewPr>
  <p:slideViewPr>
    <p:cSldViewPr snapToGrid="0">
      <p:cViewPr varScale="1">
        <p:scale>
          <a:sx n="85" d="100"/>
          <a:sy n="85" d="100"/>
        </p:scale>
        <p:origin x="619" y="67"/>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notesMaster" Target="notesMasters/notesMaster1.xml"/><Relationship Id="rId8" Type="http://schemas.openxmlformats.org/officeDocument/2006/relationships/slide" Target="slides/slide5.xml"/><Relationship Id="rId51"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9EE21EA-3AC3-4B31-8BAD-78B95FABC0F0}" type="doc">
      <dgm:prSet loTypeId="urn:microsoft.com/office/officeart/2008/layout/LinedList" loCatId="list" qsTypeId="urn:microsoft.com/office/officeart/2005/8/quickstyle/simple1" qsCatId="simple" csTypeId="urn:microsoft.com/office/officeart/2005/8/colors/accent3_2" csCatId="accent3"/>
      <dgm:spPr/>
      <dgm:t>
        <a:bodyPr/>
        <a:lstStyle/>
        <a:p>
          <a:endParaRPr lang="en-US"/>
        </a:p>
      </dgm:t>
    </dgm:pt>
    <dgm:pt modelId="{6521F1FA-3F8A-4038-B53D-D8BA5B8A1DC0}">
      <dgm:prSet/>
      <dgm:spPr/>
      <dgm:t>
        <a:bodyPr/>
        <a:lstStyle/>
        <a:p>
          <a:r>
            <a:rPr lang="de-DE"/>
            <a:t>Sprache, die verbindet, Beziehungen so gestaltet, dass jede Person profitiert</a:t>
          </a:r>
          <a:endParaRPr lang="en-US"/>
        </a:p>
      </dgm:t>
    </dgm:pt>
    <dgm:pt modelId="{2A87E502-6C4A-4CBF-B905-659CA406A2C6}" type="parTrans" cxnId="{D243BCCA-BED7-4D17-9ECE-84B01F103667}">
      <dgm:prSet/>
      <dgm:spPr/>
      <dgm:t>
        <a:bodyPr/>
        <a:lstStyle/>
        <a:p>
          <a:endParaRPr lang="en-US"/>
        </a:p>
      </dgm:t>
    </dgm:pt>
    <dgm:pt modelId="{F058FDB4-3F34-424A-B732-F3EAFA4AFC53}" type="sibTrans" cxnId="{D243BCCA-BED7-4D17-9ECE-84B01F103667}">
      <dgm:prSet/>
      <dgm:spPr/>
      <dgm:t>
        <a:bodyPr/>
        <a:lstStyle/>
        <a:p>
          <a:endParaRPr lang="en-US"/>
        </a:p>
      </dgm:t>
    </dgm:pt>
    <dgm:pt modelId="{C9435108-822E-4529-ADC8-D1C9878178CB}">
      <dgm:prSet/>
      <dgm:spPr/>
      <dgm:t>
        <a:bodyPr/>
        <a:lstStyle/>
        <a:p>
          <a:r>
            <a:rPr lang="de-DE"/>
            <a:t>Achtsamer Umgang mit Worten</a:t>
          </a:r>
          <a:endParaRPr lang="en-US"/>
        </a:p>
      </dgm:t>
    </dgm:pt>
    <dgm:pt modelId="{7693CCAA-93A1-43B3-9D61-48647D654389}" type="parTrans" cxnId="{30A4C3C4-F86A-4A20-AD37-2EB534795BD2}">
      <dgm:prSet/>
      <dgm:spPr/>
      <dgm:t>
        <a:bodyPr/>
        <a:lstStyle/>
        <a:p>
          <a:endParaRPr lang="en-US"/>
        </a:p>
      </dgm:t>
    </dgm:pt>
    <dgm:pt modelId="{8710DC17-EF55-4EDB-9F44-764C7C14A356}" type="sibTrans" cxnId="{30A4C3C4-F86A-4A20-AD37-2EB534795BD2}">
      <dgm:prSet/>
      <dgm:spPr/>
      <dgm:t>
        <a:bodyPr/>
        <a:lstStyle/>
        <a:p>
          <a:endParaRPr lang="en-US"/>
        </a:p>
      </dgm:t>
    </dgm:pt>
    <dgm:pt modelId="{17CA3A06-7D22-4C85-B920-8CEEA6C55D05}">
      <dgm:prSet/>
      <dgm:spPr/>
      <dgm:t>
        <a:bodyPr/>
        <a:lstStyle/>
        <a:p>
          <a:r>
            <a:rPr lang="de-DE"/>
            <a:t>Gendersensitive und diskriminierungsfreie Sprache, barrierefrei, verständlich und höflich</a:t>
          </a:r>
          <a:endParaRPr lang="en-US"/>
        </a:p>
      </dgm:t>
    </dgm:pt>
    <dgm:pt modelId="{6F650843-745D-4232-B7F5-97FE2AC64F26}" type="parTrans" cxnId="{AA247175-12A4-48D5-8AA8-340CE64F5E17}">
      <dgm:prSet/>
      <dgm:spPr/>
      <dgm:t>
        <a:bodyPr/>
        <a:lstStyle/>
        <a:p>
          <a:endParaRPr lang="en-US"/>
        </a:p>
      </dgm:t>
    </dgm:pt>
    <dgm:pt modelId="{F6A61B12-7FE0-472F-A0F0-AA8F7C4DDE1F}" type="sibTrans" cxnId="{AA247175-12A4-48D5-8AA8-340CE64F5E17}">
      <dgm:prSet/>
      <dgm:spPr/>
      <dgm:t>
        <a:bodyPr/>
        <a:lstStyle/>
        <a:p>
          <a:endParaRPr lang="en-US"/>
        </a:p>
      </dgm:t>
    </dgm:pt>
    <dgm:pt modelId="{2A605E7B-D5B9-43DC-A6B2-D6B81BAC27BE}">
      <dgm:prSet/>
      <dgm:spPr/>
      <dgm:t>
        <a:bodyPr/>
        <a:lstStyle/>
        <a:p>
          <a:r>
            <a:rPr lang="de-DE"/>
            <a:t>Zuhören, nachfragen</a:t>
          </a:r>
          <a:endParaRPr lang="en-US"/>
        </a:p>
      </dgm:t>
    </dgm:pt>
    <dgm:pt modelId="{466E1418-C745-45CB-ABBC-A5D972C37E36}" type="parTrans" cxnId="{0979914A-2B8E-47D2-AF0F-7DF25C206B37}">
      <dgm:prSet/>
      <dgm:spPr/>
      <dgm:t>
        <a:bodyPr/>
        <a:lstStyle/>
        <a:p>
          <a:endParaRPr lang="en-US"/>
        </a:p>
      </dgm:t>
    </dgm:pt>
    <dgm:pt modelId="{1675A920-95D3-4174-A69A-17A72880DAB8}" type="sibTrans" cxnId="{0979914A-2B8E-47D2-AF0F-7DF25C206B37}">
      <dgm:prSet/>
      <dgm:spPr/>
      <dgm:t>
        <a:bodyPr/>
        <a:lstStyle/>
        <a:p>
          <a:endParaRPr lang="en-US"/>
        </a:p>
      </dgm:t>
    </dgm:pt>
    <dgm:pt modelId="{D4AD5C29-7AB9-4BD9-B378-5DE25C5871B0}">
      <dgm:prSet/>
      <dgm:spPr/>
      <dgm:t>
        <a:bodyPr/>
        <a:lstStyle/>
        <a:p>
          <a:r>
            <a:rPr lang="de-DE"/>
            <a:t>Zugewandtheit, Interesse, Aufmerksamkeit und Freundlichkeit</a:t>
          </a:r>
          <a:endParaRPr lang="en-US"/>
        </a:p>
      </dgm:t>
    </dgm:pt>
    <dgm:pt modelId="{336CCCBA-961C-4A40-AAF1-9799B765D65C}" type="parTrans" cxnId="{5F095E54-D58F-438E-9475-448B6E7E13B6}">
      <dgm:prSet/>
      <dgm:spPr/>
      <dgm:t>
        <a:bodyPr/>
        <a:lstStyle/>
        <a:p>
          <a:endParaRPr lang="en-US"/>
        </a:p>
      </dgm:t>
    </dgm:pt>
    <dgm:pt modelId="{E28914F7-6B20-421B-8212-1DA870F2EE66}" type="sibTrans" cxnId="{5F095E54-D58F-438E-9475-448B6E7E13B6}">
      <dgm:prSet/>
      <dgm:spPr/>
      <dgm:t>
        <a:bodyPr/>
        <a:lstStyle/>
        <a:p>
          <a:endParaRPr lang="en-US"/>
        </a:p>
      </dgm:t>
    </dgm:pt>
    <dgm:pt modelId="{F7745391-834E-45ED-B536-CA62F4A60A1F}">
      <dgm:prSet/>
      <dgm:spPr/>
      <dgm:t>
        <a:bodyPr/>
        <a:lstStyle/>
        <a:p>
          <a:r>
            <a:rPr lang="de-DE"/>
            <a:t>Authentizität, „Klarheit schafft Sicherheit“</a:t>
          </a:r>
          <a:endParaRPr lang="en-US"/>
        </a:p>
      </dgm:t>
    </dgm:pt>
    <dgm:pt modelId="{F91DB761-9318-44A1-BD1D-78CD7C3F5995}" type="parTrans" cxnId="{56EAFC01-C9A9-41D1-966E-0D138BA3E3CC}">
      <dgm:prSet/>
      <dgm:spPr/>
      <dgm:t>
        <a:bodyPr/>
        <a:lstStyle/>
        <a:p>
          <a:endParaRPr lang="en-US"/>
        </a:p>
      </dgm:t>
    </dgm:pt>
    <dgm:pt modelId="{DF3CD425-DDB6-40BC-A637-D6D936885FFC}" type="sibTrans" cxnId="{56EAFC01-C9A9-41D1-966E-0D138BA3E3CC}">
      <dgm:prSet/>
      <dgm:spPr/>
      <dgm:t>
        <a:bodyPr/>
        <a:lstStyle/>
        <a:p>
          <a:endParaRPr lang="en-US"/>
        </a:p>
      </dgm:t>
    </dgm:pt>
    <dgm:pt modelId="{4A8B0542-7F18-7A4E-AB1B-DE15022F20A1}" type="pres">
      <dgm:prSet presAssocID="{69EE21EA-3AC3-4B31-8BAD-78B95FABC0F0}" presName="vert0" presStyleCnt="0">
        <dgm:presLayoutVars>
          <dgm:dir/>
          <dgm:animOne val="branch"/>
          <dgm:animLvl val="lvl"/>
        </dgm:presLayoutVars>
      </dgm:prSet>
      <dgm:spPr/>
    </dgm:pt>
    <dgm:pt modelId="{C12DD8AE-510C-1B4E-9294-5A90B11BD994}" type="pres">
      <dgm:prSet presAssocID="{6521F1FA-3F8A-4038-B53D-D8BA5B8A1DC0}" presName="thickLine" presStyleLbl="alignNode1" presStyleIdx="0" presStyleCnt="6"/>
      <dgm:spPr/>
    </dgm:pt>
    <dgm:pt modelId="{D3F5E015-DA7D-944D-975C-2DDDECCA8EAD}" type="pres">
      <dgm:prSet presAssocID="{6521F1FA-3F8A-4038-B53D-D8BA5B8A1DC0}" presName="horz1" presStyleCnt="0"/>
      <dgm:spPr/>
    </dgm:pt>
    <dgm:pt modelId="{4F53A2B5-A39E-1646-8A85-A2FE865AEC21}" type="pres">
      <dgm:prSet presAssocID="{6521F1FA-3F8A-4038-B53D-D8BA5B8A1DC0}" presName="tx1" presStyleLbl="revTx" presStyleIdx="0" presStyleCnt="6"/>
      <dgm:spPr/>
    </dgm:pt>
    <dgm:pt modelId="{48DDE11C-84AF-1D46-8FCC-C3CE29D13674}" type="pres">
      <dgm:prSet presAssocID="{6521F1FA-3F8A-4038-B53D-D8BA5B8A1DC0}" presName="vert1" presStyleCnt="0"/>
      <dgm:spPr/>
    </dgm:pt>
    <dgm:pt modelId="{54B0D811-485B-1343-A226-D42E231917E3}" type="pres">
      <dgm:prSet presAssocID="{C9435108-822E-4529-ADC8-D1C9878178CB}" presName="thickLine" presStyleLbl="alignNode1" presStyleIdx="1" presStyleCnt="6"/>
      <dgm:spPr/>
    </dgm:pt>
    <dgm:pt modelId="{B1427D45-8EFC-EF4D-8BD5-D1E4AB8207C5}" type="pres">
      <dgm:prSet presAssocID="{C9435108-822E-4529-ADC8-D1C9878178CB}" presName="horz1" presStyleCnt="0"/>
      <dgm:spPr/>
    </dgm:pt>
    <dgm:pt modelId="{8950C84E-414E-0147-86EA-935274D2A376}" type="pres">
      <dgm:prSet presAssocID="{C9435108-822E-4529-ADC8-D1C9878178CB}" presName="tx1" presStyleLbl="revTx" presStyleIdx="1" presStyleCnt="6"/>
      <dgm:spPr/>
    </dgm:pt>
    <dgm:pt modelId="{654C55CA-E9AD-F74A-A920-D64E23B0B703}" type="pres">
      <dgm:prSet presAssocID="{C9435108-822E-4529-ADC8-D1C9878178CB}" presName="vert1" presStyleCnt="0"/>
      <dgm:spPr/>
    </dgm:pt>
    <dgm:pt modelId="{4027F4C2-BD0C-7745-BF6E-373AE834831F}" type="pres">
      <dgm:prSet presAssocID="{17CA3A06-7D22-4C85-B920-8CEEA6C55D05}" presName="thickLine" presStyleLbl="alignNode1" presStyleIdx="2" presStyleCnt="6"/>
      <dgm:spPr/>
    </dgm:pt>
    <dgm:pt modelId="{FAF92DBB-E924-9B45-8947-CF3EF5FEF434}" type="pres">
      <dgm:prSet presAssocID="{17CA3A06-7D22-4C85-B920-8CEEA6C55D05}" presName="horz1" presStyleCnt="0"/>
      <dgm:spPr/>
    </dgm:pt>
    <dgm:pt modelId="{FB48A7F5-8E17-FC4E-B28E-15447996FC9D}" type="pres">
      <dgm:prSet presAssocID="{17CA3A06-7D22-4C85-B920-8CEEA6C55D05}" presName="tx1" presStyleLbl="revTx" presStyleIdx="2" presStyleCnt="6"/>
      <dgm:spPr/>
    </dgm:pt>
    <dgm:pt modelId="{035986F3-DEFA-FE4D-B989-B8E31E75F486}" type="pres">
      <dgm:prSet presAssocID="{17CA3A06-7D22-4C85-B920-8CEEA6C55D05}" presName="vert1" presStyleCnt="0"/>
      <dgm:spPr/>
    </dgm:pt>
    <dgm:pt modelId="{99DDFB0E-B041-004D-9F0A-AE687D4B885E}" type="pres">
      <dgm:prSet presAssocID="{2A605E7B-D5B9-43DC-A6B2-D6B81BAC27BE}" presName="thickLine" presStyleLbl="alignNode1" presStyleIdx="3" presStyleCnt="6"/>
      <dgm:spPr/>
    </dgm:pt>
    <dgm:pt modelId="{DC3BC0FB-FBCB-1A44-AD8F-C7C756377D63}" type="pres">
      <dgm:prSet presAssocID="{2A605E7B-D5B9-43DC-A6B2-D6B81BAC27BE}" presName="horz1" presStyleCnt="0"/>
      <dgm:spPr/>
    </dgm:pt>
    <dgm:pt modelId="{AECF7A57-BAC8-8740-B368-292C7E12334C}" type="pres">
      <dgm:prSet presAssocID="{2A605E7B-D5B9-43DC-A6B2-D6B81BAC27BE}" presName="tx1" presStyleLbl="revTx" presStyleIdx="3" presStyleCnt="6"/>
      <dgm:spPr/>
    </dgm:pt>
    <dgm:pt modelId="{3C82167D-0806-564E-9EAC-293D51ED4172}" type="pres">
      <dgm:prSet presAssocID="{2A605E7B-D5B9-43DC-A6B2-D6B81BAC27BE}" presName="vert1" presStyleCnt="0"/>
      <dgm:spPr/>
    </dgm:pt>
    <dgm:pt modelId="{F75FE4A4-EFD3-654C-B411-211E0F0D416F}" type="pres">
      <dgm:prSet presAssocID="{D4AD5C29-7AB9-4BD9-B378-5DE25C5871B0}" presName="thickLine" presStyleLbl="alignNode1" presStyleIdx="4" presStyleCnt="6"/>
      <dgm:spPr/>
    </dgm:pt>
    <dgm:pt modelId="{CE513FBC-34FB-3746-9E2E-67E0C430DCAC}" type="pres">
      <dgm:prSet presAssocID="{D4AD5C29-7AB9-4BD9-B378-5DE25C5871B0}" presName="horz1" presStyleCnt="0"/>
      <dgm:spPr/>
    </dgm:pt>
    <dgm:pt modelId="{25A8949C-68A4-A241-A905-529D6B3B9513}" type="pres">
      <dgm:prSet presAssocID="{D4AD5C29-7AB9-4BD9-B378-5DE25C5871B0}" presName="tx1" presStyleLbl="revTx" presStyleIdx="4" presStyleCnt="6"/>
      <dgm:spPr/>
    </dgm:pt>
    <dgm:pt modelId="{A99D7457-54B3-204F-A139-74224B6FA654}" type="pres">
      <dgm:prSet presAssocID="{D4AD5C29-7AB9-4BD9-B378-5DE25C5871B0}" presName="vert1" presStyleCnt="0"/>
      <dgm:spPr/>
    </dgm:pt>
    <dgm:pt modelId="{DA5F081B-623A-8841-9B2E-BEE539EB39C5}" type="pres">
      <dgm:prSet presAssocID="{F7745391-834E-45ED-B536-CA62F4A60A1F}" presName="thickLine" presStyleLbl="alignNode1" presStyleIdx="5" presStyleCnt="6"/>
      <dgm:spPr/>
    </dgm:pt>
    <dgm:pt modelId="{C6791D2A-7E16-0A47-B70A-BA963421BCF6}" type="pres">
      <dgm:prSet presAssocID="{F7745391-834E-45ED-B536-CA62F4A60A1F}" presName="horz1" presStyleCnt="0"/>
      <dgm:spPr/>
    </dgm:pt>
    <dgm:pt modelId="{9C6566FB-227D-2B40-8F1F-757ED7AF4651}" type="pres">
      <dgm:prSet presAssocID="{F7745391-834E-45ED-B536-CA62F4A60A1F}" presName="tx1" presStyleLbl="revTx" presStyleIdx="5" presStyleCnt="6"/>
      <dgm:spPr/>
    </dgm:pt>
    <dgm:pt modelId="{657C37AA-EB4F-A340-9EAC-5B395C400F68}" type="pres">
      <dgm:prSet presAssocID="{F7745391-834E-45ED-B536-CA62F4A60A1F}" presName="vert1" presStyleCnt="0"/>
      <dgm:spPr/>
    </dgm:pt>
  </dgm:ptLst>
  <dgm:cxnLst>
    <dgm:cxn modelId="{56EAFC01-C9A9-41D1-966E-0D138BA3E3CC}" srcId="{69EE21EA-3AC3-4B31-8BAD-78B95FABC0F0}" destId="{F7745391-834E-45ED-B536-CA62F4A60A1F}" srcOrd="5" destOrd="0" parTransId="{F91DB761-9318-44A1-BD1D-78CD7C3F5995}" sibTransId="{DF3CD425-DDB6-40BC-A637-D6D936885FFC}"/>
    <dgm:cxn modelId="{FDDEA11E-1744-1C4C-937A-343A075431FE}" type="presOf" srcId="{D4AD5C29-7AB9-4BD9-B378-5DE25C5871B0}" destId="{25A8949C-68A4-A241-A905-529D6B3B9513}" srcOrd="0" destOrd="0" presId="urn:microsoft.com/office/officeart/2008/layout/LinedList"/>
    <dgm:cxn modelId="{0979914A-2B8E-47D2-AF0F-7DF25C206B37}" srcId="{69EE21EA-3AC3-4B31-8BAD-78B95FABC0F0}" destId="{2A605E7B-D5B9-43DC-A6B2-D6B81BAC27BE}" srcOrd="3" destOrd="0" parTransId="{466E1418-C745-45CB-ABBC-A5D972C37E36}" sibTransId="{1675A920-95D3-4174-A69A-17A72880DAB8}"/>
    <dgm:cxn modelId="{5D1A836B-9A5A-134A-A7BD-00E0AAA959B6}" type="presOf" srcId="{C9435108-822E-4529-ADC8-D1C9878178CB}" destId="{8950C84E-414E-0147-86EA-935274D2A376}" srcOrd="0" destOrd="0" presId="urn:microsoft.com/office/officeart/2008/layout/LinedList"/>
    <dgm:cxn modelId="{33AC2951-00E9-6F48-8ADA-1C5667C70E72}" type="presOf" srcId="{2A605E7B-D5B9-43DC-A6B2-D6B81BAC27BE}" destId="{AECF7A57-BAC8-8740-B368-292C7E12334C}" srcOrd="0" destOrd="0" presId="urn:microsoft.com/office/officeart/2008/layout/LinedList"/>
    <dgm:cxn modelId="{5F095E54-D58F-438E-9475-448B6E7E13B6}" srcId="{69EE21EA-3AC3-4B31-8BAD-78B95FABC0F0}" destId="{D4AD5C29-7AB9-4BD9-B378-5DE25C5871B0}" srcOrd="4" destOrd="0" parTransId="{336CCCBA-961C-4A40-AAF1-9799B765D65C}" sibTransId="{E28914F7-6B20-421B-8212-1DA870F2EE66}"/>
    <dgm:cxn modelId="{AA247175-12A4-48D5-8AA8-340CE64F5E17}" srcId="{69EE21EA-3AC3-4B31-8BAD-78B95FABC0F0}" destId="{17CA3A06-7D22-4C85-B920-8CEEA6C55D05}" srcOrd="2" destOrd="0" parTransId="{6F650843-745D-4232-B7F5-97FE2AC64F26}" sibTransId="{F6A61B12-7FE0-472F-A0F0-AA8F7C4DDE1F}"/>
    <dgm:cxn modelId="{3CF0F8A8-0A4C-0B44-B62C-C35BC37B1F7B}" type="presOf" srcId="{17CA3A06-7D22-4C85-B920-8CEEA6C55D05}" destId="{FB48A7F5-8E17-FC4E-B28E-15447996FC9D}" srcOrd="0" destOrd="0" presId="urn:microsoft.com/office/officeart/2008/layout/LinedList"/>
    <dgm:cxn modelId="{30A4C3C4-F86A-4A20-AD37-2EB534795BD2}" srcId="{69EE21EA-3AC3-4B31-8BAD-78B95FABC0F0}" destId="{C9435108-822E-4529-ADC8-D1C9878178CB}" srcOrd="1" destOrd="0" parTransId="{7693CCAA-93A1-43B3-9D61-48647D654389}" sibTransId="{8710DC17-EF55-4EDB-9F44-764C7C14A356}"/>
    <dgm:cxn modelId="{D243BCCA-BED7-4D17-9ECE-84B01F103667}" srcId="{69EE21EA-3AC3-4B31-8BAD-78B95FABC0F0}" destId="{6521F1FA-3F8A-4038-B53D-D8BA5B8A1DC0}" srcOrd="0" destOrd="0" parTransId="{2A87E502-6C4A-4CBF-B905-659CA406A2C6}" sibTransId="{F058FDB4-3F34-424A-B732-F3EAFA4AFC53}"/>
    <dgm:cxn modelId="{47E406EB-CB7C-0448-A026-626F9410FD34}" type="presOf" srcId="{6521F1FA-3F8A-4038-B53D-D8BA5B8A1DC0}" destId="{4F53A2B5-A39E-1646-8A85-A2FE865AEC21}" srcOrd="0" destOrd="0" presId="urn:microsoft.com/office/officeart/2008/layout/LinedList"/>
    <dgm:cxn modelId="{5C7016F5-E070-5647-AB02-9F09A2CF5866}" type="presOf" srcId="{F7745391-834E-45ED-B536-CA62F4A60A1F}" destId="{9C6566FB-227D-2B40-8F1F-757ED7AF4651}" srcOrd="0" destOrd="0" presId="urn:microsoft.com/office/officeart/2008/layout/LinedList"/>
    <dgm:cxn modelId="{7DC977FA-9E14-D148-8548-9A6FFA726799}" type="presOf" srcId="{69EE21EA-3AC3-4B31-8BAD-78B95FABC0F0}" destId="{4A8B0542-7F18-7A4E-AB1B-DE15022F20A1}" srcOrd="0" destOrd="0" presId="urn:microsoft.com/office/officeart/2008/layout/LinedList"/>
    <dgm:cxn modelId="{7AE4E2AC-420F-DB4D-AC5F-FDFC05FE4FB3}" type="presParOf" srcId="{4A8B0542-7F18-7A4E-AB1B-DE15022F20A1}" destId="{C12DD8AE-510C-1B4E-9294-5A90B11BD994}" srcOrd="0" destOrd="0" presId="urn:microsoft.com/office/officeart/2008/layout/LinedList"/>
    <dgm:cxn modelId="{4754C032-BFDC-854D-BFC5-C31DF3841336}" type="presParOf" srcId="{4A8B0542-7F18-7A4E-AB1B-DE15022F20A1}" destId="{D3F5E015-DA7D-944D-975C-2DDDECCA8EAD}" srcOrd="1" destOrd="0" presId="urn:microsoft.com/office/officeart/2008/layout/LinedList"/>
    <dgm:cxn modelId="{EFA34216-AFB0-6E46-BBBD-D6C667B3A951}" type="presParOf" srcId="{D3F5E015-DA7D-944D-975C-2DDDECCA8EAD}" destId="{4F53A2B5-A39E-1646-8A85-A2FE865AEC21}" srcOrd="0" destOrd="0" presId="urn:microsoft.com/office/officeart/2008/layout/LinedList"/>
    <dgm:cxn modelId="{D1136B50-02FE-FE4E-8332-2C47290C8FB5}" type="presParOf" srcId="{D3F5E015-DA7D-944D-975C-2DDDECCA8EAD}" destId="{48DDE11C-84AF-1D46-8FCC-C3CE29D13674}" srcOrd="1" destOrd="0" presId="urn:microsoft.com/office/officeart/2008/layout/LinedList"/>
    <dgm:cxn modelId="{30567F7A-BF7D-6A4B-A801-34D44C830577}" type="presParOf" srcId="{4A8B0542-7F18-7A4E-AB1B-DE15022F20A1}" destId="{54B0D811-485B-1343-A226-D42E231917E3}" srcOrd="2" destOrd="0" presId="urn:microsoft.com/office/officeart/2008/layout/LinedList"/>
    <dgm:cxn modelId="{0115EE8E-D84F-D84B-A126-28B1D373FE61}" type="presParOf" srcId="{4A8B0542-7F18-7A4E-AB1B-DE15022F20A1}" destId="{B1427D45-8EFC-EF4D-8BD5-D1E4AB8207C5}" srcOrd="3" destOrd="0" presId="urn:microsoft.com/office/officeart/2008/layout/LinedList"/>
    <dgm:cxn modelId="{AC43BC99-9577-DB4D-8853-9C4AFA85567F}" type="presParOf" srcId="{B1427D45-8EFC-EF4D-8BD5-D1E4AB8207C5}" destId="{8950C84E-414E-0147-86EA-935274D2A376}" srcOrd="0" destOrd="0" presId="urn:microsoft.com/office/officeart/2008/layout/LinedList"/>
    <dgm:cxn modelId="{8528055E-185C-AB4A-A69D-FA60B411878D}" type="presParOf" srcId="{B1427D45-8EFC-EF4D-8BD5-D1E4AB8207C5}" destId="{654C55CA-E9AD-F74A-A920-D64E23B0B703}" srcOrd="1" destOrd="0" presId="urn:microsoft.com/office/officeart/2008/layout/LinedList"/>
    <dgm:cxn modelId="{1D020916-61B9-A74D-94F4-82DC732987EA}" type="presParOf" srcId="{4A8B0542-7F18-7A4E-AB1B-DE15022F20A1}" destId="{4027F4C2-BD0C-7745-BF6E-373AE834831F}" srcOrd="4" destOrd="0" presId="urn:microsoft.com/office/officeart/2008/layout/LinedList"/>
    <dgm:cxn modelId="{5D24DB02-A5A3-6748-ACE3-25CE6649AF4C}" type="presParOf" srcId="{4A8B0542-7F18-7A4E-AB1B-DE15022F20A1}" destId="{FAF92DBB-E924-9B45-8947-CF3EF5FEF434}" srcOrd="5" destOrd="0" presId="urn:microsoft.com/office/officeart/2008/layout/LinedList"/>
    <dgm:cxn modelId="{A52A525B-710A-4B40-80BB-9B6267CD78D9}" type="presParOf" srcId="{FAF92DBB-E924-9B45-8947-CF3EF5FEF434}" destId="{FB48A7F5-8E17-FC4E-B28E-15447996FC9D}" srcOrd="0" destOrd="0" presId="urn:microsoft.com/office/officeart/2008/layout/LinedList"/>
    <dgm:cxn modelId="{A926A1B0-0EDF-DC4A-B7C6-F1587EA557A8}" type="presParOf" srcId="{FAF92DBB-E924-9B45-8947-CF3EF5FEF434}" destId="{035986F3-DEFA-FE4D-B989-B8E31E75F486}" srcOrd="1" destOrd="0" presId="urn:microsoft.com/office/officeart/2008/layout/LinedList"/>
    <dgm:cxn modelId="{6EBDCA55-A4F4-6545-80C9-F8AAFD450519}" type="presParOf" srcId="{4A8B0542-7F18-7A4E-AB1B-DE15022F20A1}" destId="{99DDFB0E-B041-004D-9F0A-AE687D4B885E}" srcOrd="6" destOrd="0" presId="urn:microsoft.com/office/officeart/2008/layout/LinedList"/>
    <dgm:cxn modelId="{BC6EA4B0-19CC-E147-A6C2-2DB468CB14AB}" type="presParOf" srcId="{4A8B0542-7F18-7A4E-AB1B-DE15022F20A1}" destId="{DC3BC0FB-FBCB-1A44-AD8F-C7C756377D63}" srcOrd="7" destOrd="0" presId="urn:microsoft.com/office/officeart/2008/layout/LinedList"/>
    <dgm:cxn modelId="{DE4AAD41-C57A-4849-A99D-4AA9CA0C20FB}" type="presParOf" srcId="{DC3BC0FB-FBCB-1A44-AD8F-C7C756377D63}" destId="{AECF7A57-BAC8-8740-B368-292C7E12334C}" srcOrd="0" destOrd="0" presId="urn:microsoft.com/office/officeart/2008/layout/LinedList"/>
    <dgm:cxn modelId="{2C7BA9CC-FAD3-1F46-BC50-5CC1A94211D4}" type="presParOf" srcId="{DC3BC0FB-FBCB-1A44-AD8F-C7C756377D63}" destId="{3C82167D-0806-564E-9EAC-293D51ED4172}" srcOrd="1" destOrd="0" presId="urn:microsoft.com/office/officeart/2008/layout/LinedList"/>
    <dgm:cxn modelId="{E34CA9B3-51A6-674C-854B-38C13D857FA7}" type="presParOf" srcId="{4A8B0542-7F18-7A4E-AB1B-DE15022F20A1}" destId="{F75FE4A4-EFD3-654C-B411-211E0F0D416F}" srcOrd="8" destOrd="0" presId="urn:microsoft.com/office/officeart/2008/layout/LinedList"/>
    <dgm:cxn modelId="{D1787AC8-D935-264A-B766-EEB48E1DC3D8}" type="presParOf" srcId="{4A8B0542-7F18-7A4E-AB1B-DE15022F20A1}" destId="{CE513FBC-34FB-3746-9E2E-67E0C430DCAC}" srcOrd="9" destOrd="0" presId="urn:microsoft.com/office/officeart/2008/layout/LinedList"/>
    <dgm:cxn modelId="{F2178B4B-D9E5-A348-85DA-8EFBC68C8153}" type="presParOf" srcId="{CE513FBC-34FB-3746-9E2E-67E0C430DCAC}" destId="{25A8949C-68A4-A241-A905-529D6B3B9513}" srcOrd="0" destOrd="0" presId="urn:microsoft.com/office/officeart/2008/layout/LinedList"/>
    <dgm:cxn modelId="{EA8DFF6A-2452-C84D-9AF1-9F103E50C51E}" type="presParOf" srcId="{CE513FBC-34FB-3746-9E2E-67E0C430DCAC}" destId="{A99D7457-54B3-204F-A139-74224B6FA654}" srcOrd="1" destOrd="0" presId="urn:microsoft.com/office/officeart/2008/layout/LinedList"/>
    <dgm:cxn modelId="{46EB21FF-C73D-7547-A1A2-87E63E9A66F6}" type="presParOf" srcId="{4A8B0542-7F18-7A4E-AB1B-DE15022F20A1}" destId="{DA5F081B-623A-8841-9B2E-BEE539EB39C5}" srcOrd="10" destOrd="0" presId="urn:microsoft.com/office/officeart/2008/layout/LinedList"/>
    <dgm:cxn modelId="{FA4CD7F5-DFBA-8A41-BDB6-F341BB3ED2DD}" type="presParOf" srcId="{4A8B0542-7F18-7A4E-AB1B-DE15022F20A1}" destId="{C6791D2A-7E16-0A47-B70A-BA963421BCF6}" srcOrd="11" destOrd="0" presId="urn:microsoft.com/office/officeart/2008/layout/LinedList"/>
    <dgm:cxn modelId="{08ACCF17-6FC7-DE4A-AFD2-5AA088F3919B}" type="presParOf" srcId="{C6791D2A-7E16-0A47-B70A-BA963421BCF6}" destId="{9C6566FB-227D-2B40-8F1F-757ED7AF4651}" srcOrd="0" destOrd="0" presId="urn:microsoft.com/office/officeart/2008/layout/LinedList"/>
    <dgm:cxn modelId="{C92367AD-7169-6F42-A813-1EC96CBC3C0A}" type="presParOf" srcId="{C6791D2A-7E16-0A47-B70A-BA963421BCF6}" destId="{657C37AA-EB4F-A340-9EAC-5B395C400F68}"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2DD8AE-510C-1B4E-9294-5A90B11BD994}">
      <dsp:nvSpPr>
        <dsp:cNvPr id="0" name=""/>
        <dsp:cNvSpPr/>
      </dsp:nvSpPr>
      <dsp:spPr>
        <a:xfrm>
          <a:off x="0" y="2124"/>
          <a:ext cx="10515600" cy="0"/>
        </a:xfrm>
        <a:prstGeom prst="line">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F53A2B5-A39E-1646-8A85-A2FE865AEC21}">
      <dsp:nvSpPr>
        <dsp:cNvPr id="0" name=""/>
        <dsp:cNvSpPr/>
      </dsp:nvSpPr>
      <dsp:spPr>
        <a:xfrm>
          <a:off x="0" y="2124"/>
          <a:ext cx="10515600" cy="7245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de-DE" sz="2200" kern="1200"/>
            <a:t>Sprache, die verbindet, Beziehungen so gestaltet, dass jede Person profitiert</a:t>
          </a:r>
          <a:endParaRPr lang="en-US" sz="2200" kern="1200"/>
        </a:p>
      </dsp:txBody>
      <dsp:txXfrm>
        <a:off x="0" y="2124"/>
        <a:ext cx="10515600" cy="724514"/>
      </dsp:txXfrm>
    </dsp:sp>
    <dsp:sp modelId="{54B0D811-485B-1343-A226-D42E231917E3}">
      <dsp:nvSpPr>
        <dsp:cNvPr id="0" name=""/>
        <dsp:cNvSpPr/>
      </dsp:nvSpPr>
      <dsp:spPr>
        <a:xfrm>
          <a:off x="0" y="726639"/>
          <a:ext cx="10515600" cy="0"/>
        </a:xfrm>
        <a:prstGeom prst="line">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950C84E-414E-0147-86EA-935274D2A376}">
      <dsp:nvSpPr>
        <dsp:cNvPr id="0" name=""/>
        <dsp:cNvSpPr/>
      </dsp:nvSpPr>
      <dsp:spPr>
        <a:xfrm>
          <a:off x="0" y="726639"/>
          <a:ext cx="10515600" cy="7245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de-DE" sz="2200" kern="1200"/>
            <a:t>Achtsamer Umgang mit Worten</a:t>
          </a:r>
          <a:endParaRPr lang="en-US" sz="2200" kern="1200"/>
        </a:p>
      </dsp:txBody>
      <dsp:txXfrm>
        <a:off x="0" y="726639"/>
        <a:ext cx="10515600" cy="724514"/>
      </dsp:txXfrm>
    </dsp:sp>
    <dsp:sp modelId="{4027F4C2-BD0C-7745-BF6E-373AE834831F}">
      <dsp:nvSpPr>
        <dsp:cNvPr id="0" name=""/>
        <dsp:cNvSpPr/>
      </dsp:nvSpPr>
      <dsp:spPr>
        <a:xfrm>
          <a:off x="0" y="1451154"/>
          <a:ext cx="10515600" cy="0"/>
        </a:xfrm>
        <a:prstGeom prst="line">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B48A7F5-8E17-FC4E-B28E-15447996FC9D}">
      <dsp:nvSpPr>
        <dsp:cNvPr id="0" name=""/>
        <dsp:cNvSpPr/>
      </dsp:nvSpPr>
      <dsp:spPr>
        <a:xfrm>
          <a:off x="0" y="1451154"/>
          <a:ext cx="10515600" cy="7245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de-DE" sz="2200" kern="1200"/>
            <a:t>Gendersensitive und diskriminierungsfreie Sprache, barrierefrei, verständlich und höflich</a:t>
          </a:r>
          <a:endParaRPr lang="en-US" sz="2200" kern="1200"/>
        </a:p>
      </dsp:txBody>
      <dsp:txXfrm>
        <a:off x="0" y="1451154"/>
        <a:ext cx="10515600" cy="724514"/>
      </dsp:txXfrm>
    </dsp:sp>
    <dsp:sp modelId="{99DDFB0E-B041-004D-9F0A-AE687D4B885E}">
      <dsp:nvSpPr>
        <dsp:cNvPr id="0" name=""/>
        <dsp:cNvSpPr/>
      </dsp:nvSpPr>
      <dsp:spPr>
        <a:xfrm>
          <a:off x="0" y="2175669"/>
          <a:ext cx="10515600" cy="0"/>
        </a:xfrm>
        <a:prstGeom prst="line">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ECF7A57-BAC8-8740-B368-292C7E12334C}">
      <dsp:nvSpPr>
        <dsp:cNvPr id="0" name=""/>
        <dsp:cNvSpPr/>
      </dsp:nvSpPr>
      <dsp:spPr>
        <a:xfrm>
          <a:off x="0" y="2175669"/>
          <a:ext cx="10515600" cy="7245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de-DE" sz="2200" kern="1200"/>
            <a:t>Zuhören, nachfragen</a:t>
          </a:r>
          <a:endParaRPr lang="en-US" sz="2200" kern="1200"/>
        </a:p>
      </dsp:txBody>
      <dsp:txXfrm>
        <a:off x="0" y="2175669"/>
        <a:ext cx="10515600" cy="724514"/>
      </dsp:txXfrm>
    </dsp:sp>
    <dsp:sp modelId="{F75FE4A4-EFD3-654C-B411-211E0F0D416F}">
      <dsp:nvSpPr>
        <dsp:cNvPr id="0" name=""/>
        <dsp:cNvSpPr/>
      </dsp:nvSpPr>
      <dsp:spPr>
        <a:xfrm>
          <a:off x="0" y="2900183"/>
          <a:ext cx="10515600" cy="0"/>
        </a:xfrm>
        <a:prstGeom prst="line">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5A8949C-68A4-A241-A905-529D6B3B9513}">
      <dsp:nvSpPr>
        <dsp:cNvPr id="0" name=""/>
        <dsp:cNvSpPr/>
      </dsp:nvSpPr>
      <dsp:spPr>
        <a:xfrm>
          <a:off x="0" y="2900183"/>
          <a:ext cx="10515600" cy="7245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de-DE" sz="2200" kern="1200"/>
            <a:t>Zugewandtheit, Interesse, Aufmerksamkeit und Freundlichkeit</a:t>
          </a:r>
          <a:endParaRPr lang="en-US" sz="2200" kern="1200"/>
        </a:p>
      </dsp:txBody>
      <dsp:txXfrm>
        <a:off x="0" y="2900183"/>
        <a:ext cx="10515600" cy="724514"/>
      </dsp:txXfrm>
    </dsp:sp>
    <dsp:sp modelId="{DA5F081B-623A-8841-9B2E-BEE539EB39C5}">
      <dsp:nvSpPr>
        <dsp:cNvPr id="0" name=""/>
        <dsp:cNvSpPr/>
      </dsp:nvSpPr>
      <dsp:spPr>
        <a:xfrm>
          <a:off x="0" y="3624698"/>
          <a:ext cx="10515600" cy="0"/>
        </a:xfrm>
        <a:prstGeom prst="line">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C6566FB-227D-2B40-8F1F-757ED7AF4651}">
      <dsp:nvSpPr>
        <dsp:cNvPr id="0" name=""/>
        <dsp:cNvSpPr/>
      </dsp:nvSpPr>
      <dsp:spPr>
        <a:xfrm>
          <a:off x="0" y="3624698"/>
          <a:ext cx="10515600" cy="7245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de-DE" sz="2200" kern="1200"/>
            <a:t>Authentizität, „Klarheit schafft Sicherheit“</a:t>
          </a:r>
          <a:endParaRPr lang="en-US" sz="2200" kern="1200"/>
        </a:p>
      </dsp:txBody>
      <dsp:txXfrm>
        <a:off x="0" y="3624698"/>
        <a:ext cx="10515600" cy="724514"/>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4552" cy="501560"/>
          </a:xfrm>
          <a:prstGeom prst="rect">
            <a:avLst/>
          </a:prstGeom>
        </p:spPr>
        <p:txBody>
          <a:bodyPr vert="horz" lIns="96341" tIns="48171" rIns="96341" bIns="48171" rtlCol="0"/>
          <a:lstStyle>
            <a:lvl1pPr algn="l">
              <a:defRPr sz="1300"/>
            </a:lvl1pPr>
          </a:lstStyle>
          <a:p>
            <a:endParaRPr lang="de-DE"/>
          </a:p>
        </p:txBody>
      </p:sp>
      <p:sp>
        <p:nvSpPr>
          <p:cNvPr id="3" name="Datumsplatzhalter 2"/>
          <p:cNvSpPr>
            <a:spLocks noGrp="1"/>
          </p:cNvSpPr>
          <p:nvPr>
            <p:ph type="dt" idx="1"/>
          </p:nvPr>
        </p:nvSpPr>
        <p:spPr>
          <a:xfrm>
            <a:off x="3888210" y="0"/>
            <a:ext cx="2974552" cy="501560"/>
          </a:xfrm>
          <a:prstGeom prst="rect">
            <a:avLst/>
          </a:prstGeom>
        </p:spPr>
        <p:txBody>
          <a:bodyPr vert="horz" lIns="96341" tIns="48171" rIns="96341" bIns="48171" rtlCol="0"/>
          <a:lstStyle>
            <a:lvl1pPr algn="r">
              <a:defRPr sz="1300"/>
            </a:lvl1pPr>
          </a:lstStyle>
          <a:p>
            <a:fld id="{E9D33993-000D-4DD2-9DE5-048836E7C5B5}" type="datetimeFigureOut">
              <a:rPr lang="de-DE" smtClean="0"/>
              <a:t>21.03.2024</a:t>
            </a:fld>
            <a:endParaRPr lang="de-DE"/>
          </a:p>
        </p:txBody>
      </p:sp>
      <p:sp>
        <p:nvSpPr>
          <p:cNvPr id="4" name="Folienbildplatzhalter 3"/>
          <p:cNvSpPr>
            <a:spLocks noGrp="1" noRot="1" noChangeAspect="1"/>
          </p:cNvSpPr>
          <p:nvPr>
            <p:ph type="sldImg" idx="2"/>
          </p:nvPr>
        </p:nvSpPr>
        <p:spPr>
          <a:xfrm>
            <a:off x="434975" y="1249363"/>
            <a:ext cx="5994400" cy="3373437"/>
          </a:xfrm>
          <a:prstGeom prst="rect">
            <a:avLst/>
          </a:prstGeom>
          <a:noFill/>
          <a:ln w="12700">
            <a:solidFill>
              <a:prstClr val="black"/>
            </a:solidFill>
          </a:ln>
        </p:spPr>
        <p:txBody>
          <a:bodyPr vert="horz" lIns="96341" tIns="48171" rIns="96341" bIns="48171" rtlCol="0" anchor="ctr"/>
          <a:lstStyle/>
          <a:p>
            <a:endParaRPr lang="de-DE"/>
          </a:p>
        </p:txBody>
      </p:sp>
      <p:sp>
        <p:nvSpPr>
          <p:cNvPr id="5" name="Notizenplatzhalter 4"/>
          <p:cNvSpPr>
            <a:spLocks noGrp="1"/>
          </p:cNvSpPr>
          <p:nvPr>
            <p:ph type="body" sz="quarter" idx="3"/>
          </p:nvPr>
        </p:nvSpPr>
        <p:spPr>
          <a:xfrm>
            <a:off x="686435" y="4810810"/>
            <a:ext cx="5491480" cy="3936117"/>
          </a:xfrm>
          <a:prstGeom prst="rect">
            <a:avLst/>
          </a:prstGeom>
        </p:spPr>
        <p:txBody>
          <a:bodyPr vert="horz" lIns="96341" tIns="48171" rIns="96341" bIns="48171"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9494929"/>
            <a:ext cx="2974552" cy="501559"/>
          </a:xfrm>
          <a:prstGeom prst="rect">
            <a:avLst/>
          </a:prstGeom>
        </p:spPr>
        <p:txBody>
          <a:bodyPr vert="horz" lIns="96341" tIns="48171" rIns="96341" bIns="48171" rtlCol="0" anchor="b"/>
          <a:lstStyle>
            <a:lvl1pPr algn="l">
              <a:defRPr sz="1300"/>
            </a:lvl1pPr>
          </a:lstStyle>
          <a:p>
            <a:endParaRPr lang="de-DE"/>
          </a:p>
        </p:txBody>
      </p:sp>
      <p:sp>
        <p:nvSpPr>
          <p:cNvPr id="7" name="Foliennummernplatzhalter 6"/>
          <p:cNvSpPr>
            <a:spLocks noGrp="1"/>
          </p:cNvSpPr>
          <p:nvPr>
            <p:ph type="sldNum" sz="quarter" idx="5"/>
          </p:nvPr>
        </p:nvSpPr>
        <p:spPr>
          <a:xfrm>
            <a:off x="3888210" y="9494929"/>
            <a:ext cx="2974552" cy="501559"/>
          </a:xfrm>
          <a:prstGeom prst="rect">
            <a:avLst/>
          </a:prstGeom>
        </p:spPr>
        <p:txBody>
          <a:bodyPr vert="horz" lIns="96341" tIns="48171" rIns="96341" bIns="48171" rtlCol="0" anchor="b"/>
          <a:lstStyle>
            <a:lvl1pPr algn="r">
              <a:defRPr sz="1300"/>
            </a:lvl1pPr>
          </a:lstStyle>
          <a:p>
            <a:fld id="{596FD389-90D7-4662-952A-C4DF7686DBDA}" type="slidenum">
              <a:rPr lang="de-DE" smtClean="0"/>
              <a:t>‹Nr.›</a:t>
            </a:fld>
            <a:endParaRPr lang="de-DE"/>
          </a:p>
        </p:txBody>
      </p:sp>
    </p:spTree>
    <p:extLst>
      <p:ext uri="{BB962C8B-B14F-4D97-AF65-F5344CB8AC3E}">
        <p14:creationId xmlns:p14="http://schemas.microsoft.com/office/powerpoint/2010/main" val="41208053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FA73A18-0CF8-4414-B948-CD112CC4939F}"/>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a:extLst>
              <a:ext uri="{FF2B5EF4-FFF2-40B4-BE49-F238E27FC236}">
                <a16:creationId xmlns:a16="http://schemas.microsoft.com/office/drawing/2014/main" id="{5B2E549A-8066-42D0-ACDD-8D147C317A5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a:extLst>
              <a:ext uri="{FF2B5EF4-FFF2-40B4-BE49-F238E27FC236}">
                <a16:creationId xmlns:a16="http://schemas.microsoft.com/office/drawing/2014/main" id="{9308A02C-A4CE-4785-A7DE-90A56B0A369A}"/>
              </a:ext>
            </a:extLst>
          </p:cNvPr>
          <p:cNvSpPr>
            <a:spLocks noGrp="1"/>
          </p:cNvSpPr>
          <p:nvPr>
            <p:ph type="dt" sz="half" idx="10"/>
          </p:nvPr>
        </p:nvSpPr>
        <p:spPr/>
        <p:txBody>
          <a:bodyPr/>
          <a:lstStyle/>
          <a:p>
            <a:fld id="{ABE35C87-2981-4E1F-BFBD-39C36521C0AF}" type="datetimeFigureOut">
              <a:rPr lang="de-DE" smtClean="0"/>
              <a:t>21.03.2024</a:t>
            </a:fld>
            <a:endParaRPr lang="de-DE"/>
          </a:p>
        </p:txBody>
      </p:sp>
      <p:sp>
        <p:nvSpPr>
          <p:cNvPr id="5" name="Fußzeilenplatzhalter 4">
            <a:extLst>
              <a:ext uri="{FF2B5EF4-FFF2-40B4-BE49-F238E27FC236}">
                <a16:creationId xmlns:a16="http://schemas.microsoft.com/office/drawing/2014/main" id="{3AF99E13-F903-4EF0-A8CA-B5486954C2CD}"/>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4378987D-B293-4640-9795-ECCFCD478891}"/>
              </a:ext>
            </a:extLst>
          </p:cNvPr>
          <p:cNvSpPr>
            <a:spLocks noGrp="1"/>
          </p:cNvSpPr>
          <p:nvPr>
            <p:ph type="sldNum" sz="quarter" idx="12"/>
          </p:nvPr>
        </p:nvSpPr>
        <p:spPr/>
        <p:txBody>
          <a:bodyPr/>
          <a:lstStyle/>
          <a:p>
            <a:fld id="{4C80B5F1-B802-4451-9F52-0A6B20F66447}" type="slidenum">
              <a:rPr lang="de-DE" smtClean="0"/>
              <a:t>‹Nr.›</a:t>
            </a:fld>
            <a:endParaRPr lang="de-DE"/>
          </a:p>
        </p:txBody>
      </p:sp>
    </p:spTree>
    <p:extLst>
      <p:ext uri="{BB962C8B-B14F-4D97-AF65-F5344CB8AC3E}">
        <p14:creationId xmlns:p14="http://schemas.microsoft.com/office/powerpoint/2010/main" val="20486731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42723D2-FE9B-45AB-9787-DE4EFCDE3E81}"/>
              </a:ext>
            </a:extLst>
          </p:cNvPr>
          <p:cNvSpPr>
            <a:spLocks noGrp="1"/>
          </p:cNvSpPr>
          <p:nvPr>
            <p:ph type="title"/>
          </p:nvPr>
        </p:nvSpPr>
        <p:spPr/>
        <p:txBody>
          <a:bodyPr/>
          <a:lstStyle/>
          <a:p>
            <a:r>
              <a:rPr lang="de-DE"/>
              <a:t>Mastertitelformat bearbeiten</a:t>
            </a:r>
          </a:p>
        </p:txBody>
      </p:sp>
      <p:sp>
        <p:nvSpPr>
          <p:cNvPr id="3" name="Vertikaler Textplatzhalter 2">
            <a:extLst>
              <a:ext uri="{FF2B5EF4-FFF2-40B4-BE49-F238E27FC236}">
                <a16:creationId xmlns:a16="http://schemas.microsoft.com/office/drawing/2014/main" id="{7C9C24CF-8503-43DF-97C4-7F958D11D4EA}"/>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2FEDD134-A1A7-4FA7-8EC1-4C27BF26F68E}"/>
              </a:ext>
            </a:extLst>
          </p:cNvPr>
          <p:cNvSpPr>
            <a:spLocks noGrp="1"/>
          </p:cNvSpPr>
          <p:nvPr>
            <p:ph type="dt" sz="half" idx="10"/>
          </p:nvPr>
        </p:nvSpPr>
        <p:spPr/>
        <p:txBody>
          <a:bodyPr/>
          <a:lstStyle/>
          <a:p>
            <a:fld id="{ABE35C87-2981-4E1F-BFBD-39C36521C0AF}" type="datetimeFigureOut">
              <a:rPr lang="de-DE" smtClean="0"/>
              <a:t>21.03.2024</a:t>
            </a:fld>
            <a:endParaRPr lang="de-DE"/>
          </a:p>
        </p:txBody>
      </p:sp>
      <p:sp>
        <p:nvSpPr>
          <p:cNvPr id="5" name="Fußzeilenplatzhalter 4">
            <a:extLst>
              <a:ext uri="{FF2B5EF4-FFF2-40B4-BE49-F238E27FC236}">
                <a16:creationId xmlns:a16="http://schemas.microsoft.com/office/drawing/2014/main" id="{29C77713-379B-47BB-9EE7-688CE2F54211}"/>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57EABF39-D504-4DB9-A7D6-523429CEBCAD}"/>
              </a:ext>
            </a:extLst>
          </p:cNvPr>
          <p:cNvSpPr>
            <a:spLocks noGrp="1"/>
          </p:cNvSpPr>
          <p:nvPr>
            <p:ph type="sldNum" sz="quarter" idx="12"/>
          </p:nvPr>
        </p:nvSpPr>
        <p:spPr/>
        <p:txBody>
          <a:bodyPr/>
          <a:lstStyle/>
          <a:p>
            <a:fld id="{4C80B5F1-B802-4451-9F52-0A6B20F66447}" type="slidenum">
              <a:rPr lang="de-DE" smtClean="0"/>
              <a:t>‹Nr.›</a:t>
            </a:fld>
            <a:endParaRPr lang="de-DE"/>
          </a:p>
        </p:txBody>
      </p:sp>
    </p:spTree>
    <p:extLst>
      <p:ext uri="{BB962C8B-B14F-4D97-AF65-F5344CB8AC3E}">
        <p14:creationId xmlns:p14="http://schemas.microsoft.com/office/powerpoint/2010/main" val="165260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D916AF1C-5C7F-45C1-B7C8-A5F10E34F82F}"/>
              </a:ext>
            </a:extLst>
          </p:cNvPr>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id="{F7E9F81A-2D27-4C92-A89A-621A0A7897A7}"/>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7FDEC1CE-2A01-4515-A928-1AE7C53B1078}"/>
              </a:ext>
            </a:extLst>
          </p:cNvPr>
          <p:cNvSpPr>
            <a:spLocks noGrp="1"/>
          </p:cNvSpPr>
          <p:nvPr>
            <p:ph type="dt" sz="half" idx="10"/>
          </p:nvPr>
        </p:nvSpPr>
        <p:spPr/>
        <p:txBody>
          <a:bodyPr/>
          <a:lstStyle/>
          <a:p>
            <a:fld id="{ABE35C87-2981-4E1F-BFBD-39C36521C0AF}" type="datetimeFigureOut">
              <a:rPr lang="de-DE" smtClean="0"/>
              <a:t>21.03.2024</a:t>
            </a:fld>
            <a:endParaRPr lang="de-DE"/>
          </a:p>
        </p:txBody>
      </p:sp>
      <p:sp>
        <p:nvSpPr>
          <p:cNvPr id="5" name="Fußzeilenplatzhalter 4">
            <a:extLst>
              <a:ext uri="{FF2B5EF4-FFF2-40B4-BE49-F238E27FC236}">
                <a16:creationId xmlns:a16="http://schemas.microsoft.com/office/drawing/2014/main" id="{F1D66002-87DB-452C-B267-BB865DF2CF79}"/>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3BD8AD9D-CC30-4813-AFB7-965513BDE901}"/>
              </a:ext>
            </a:extLst>
          </p:cNvPr>
          <p:cNvSpPr>
            <a:spLocks noGrp="1"/>
          </p:cNvSpPr>
          <p:nvPr>
            <p:ph type="sldNum" sz="quarter" idx="12"/>
          </p:nvPr>
        </p:nvSpPr>
        <p:spPr/>
        <p:txBody>
          <a:bodyPr/>
          <a:lstStyle/>
          <a:p>
            <a:fld id="{4C80B5F1-B802-4451-9F52-0A6B20F66447}" type="slidenum">
              <a:rPr lang="de-DE" smtClean="0"/>
              <a:t>‹Nr.›</a:t>
            </a:fld>
            <a:endParaRPr lang="de-DE"/>
          </a:p>
        </p:txBody>
      </p:sp>
    </p:spTree>
    <p:extLst>
      <p:ext uri="{BB962C8B-B14F-4D97-AF65-F5344CB8AC3E}">
        <p14:creationId xmlns:p14="http://schemas.microsoft.com/office/powerpoint/2010/main" val="20179856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204DE09-51B1-4512-999A-613003EB0CA0}"/>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endParaRPr lang="de-AT"/>
          </a:p>
        </p:txBody>
      </p:sp>
      <p:sp>
        <p:nvSpPr>
          <p:cNvPr id="3" name="Untertitel 2">
            <a:extLst>
              <a:ext uri="{FF2B5EF4-FFF2-40B4-BE49-F238E27FC236}">
                <a16:creationId xmlns:a16="http://schemas.microsoft.com/office/drawing/2014/main" id="{B2938AA6-524D-4771-B452-33F0C41004A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de-AT"/>
          </a:p>
        </p:txBody>
      </p:sp>
      <p:sp>
        <p:nvSpPr>
          <p:cNvPr id="4" name="Datumsplatzhalter 3">
            <a:extLst>
              <a:ext uri="{FF2B5EF4-FFF2-40B4-BE49-F238E27FC236}">
                <a16:creationId xmlns:a16="http://schemas.microsoft.com/office/drawing/2014/main" id="{3DD7D5E0-F099-4082-83C7-5DFAD2A5BAFD}"/>
              </a:ext>
            </a:extLst>
          </p:cNvPr>
          <p:cNvSpPr>
            <a:spLocks noGrp="1"/>
          </p:cNvSpPr>
          <p:nvPr>
            <p:ph type="dt" sz="half" idx="10"/>
          </p:nvPr>
        </p:nvSpPr>
        <p:spPr/>
        <p:txBody>
          <a:bodyPr/>
          <a:lstStyle/>
          <a:p>
            <a:fld id="{B1FE2DF6-58B4-4DCE-8BD7-32DD85A9AD07}" type="datetimeFigureOut">
              <a:rPr lang="de-AT" smtClean="0"/>
              <a:t>21.03.2024</a:t>
            </a:fld>
            <a:endParaRPr lang="de-AT"/>
          </a:p>
        </p:txBody>
      </p:sp>
      <p:sp>
        <p:nvSpPr>
          <p:cNvPr id="5" name="Fußzeilenplatzhalter 4">
            <a:extLst>
              <a:ext uri="{FF2B5EF4-FFF2-40B4-BE49-F238E27FC236}">
                <a16:creationId xmlns:a16="http://schemas.microsoft.com/office/drawing/2014/main" id="{FB9A0A77-5FB6-4C0C-B00D-B8262BFE3C5B}"/>
              </a:ext>
            </a:extLst>
          </p:cNvPr>
          <p:cNvSpPr>
            <a:spLocks noGrp="1"/>
          </p:cNvSpPr>
          <p:nvPr>
            <p:ph type="ftr" sz="quarter" idx="11"/>
          </p:nvPr>
        </p:nvSpPr>
        <p:spPr/>
        <p:txBody>
          <a:bodyPr/>
          <a:lstStyle/>
          <a:p>
            <a:endParaRPr lang="de-AT"/>
          </a:p>
        </p:txBody>
      </p:sp>
      <p:sp>
        <p:nvSpPr>
          <p:cNvPr id="6" name="Foliennummernplatzhalter 5">
            <a:extLst>
              <a:ext uri="{FF2B5EF4-FFF2-40B4-BE49-F238E27FC236}">
                <a16:creationId xmlns:a16="http://schemas.microsoft.com/office/drawing/2014/main" id="{500FA0B4-6203-45DE-8C87-10DA5EF7693E}"/>
              </a:ext>
            </a:extLst>
          </p:cNvPr>
          <p:cNvSpPr>
            <a:spLocks noGrp="1"/>
          </p:cNvSpPr>
          <p:nvPr>
            <p:ph type="sldNum" sz="quarter" idx="12"/>
          </p:nvPr>
        </p:nvSpPr>
        <p:spPr/>
        <p:txBody>
          <a:bodyPr/>
          <a:lstStyle/>
          <a:p>
            <a:fld id="{A86C2CE0-78CE-49D0-8DC3-048132477B21}" type="slidenum">
              <a:rPr lang="de-AT" smtClean="0"/>
              <a:t>‹Nr.›</a:t>
            </a:fld>
            <a:endParaRPr lang="de-AT"/>
          </a:p>
        </p:txBody>
      </p:sp>
    </p:spTree>
    <p:extLst>
      <p:ext uri="{BB962C8B-B14F-4D97-AF65-F5344CB8AC3E}">
        <p14:creationId xmlns:p14="http://schemas.microsoft.com/office/powerpoint/2010/main" val="78164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DD9A0F2-23CF-41B3-95FA-08B7508BF938}"/>
              </a:ext>
            </a:extLst>
          </p:cNvPr>
          <p:cNvSpPr>
            <a:spLocks noGrp="1"/>
          </p:cNvSpPr>
          <p:nvPr>
            <p:ph type="title"/>
          </p:nvPr>
        </p:nvSpPr>
        <p:spPr/>
        <p:txBody>
          <a:bodyPr/>
          <a:lstStyle/>
          <a:p>
            <a:r>
              <a:rPr lang="de-DE"/>
              <a:t>Mastertitelformat bearbeiten</a:t>
            </a:r>
            <a:endParaRPr lang="de-AT"/>
          </a:p>
        </p:txBody>
      </p:sp>
      <p:sp>
        <p:nvSpPr>
          <p:cNvPr id="3" name="Inhaltsplatzhalter 2">
            <a:extLst>
              <a:ext uri="{FF2B5EF4-FFF2-40B4-BE49-F238E27FC236}">
                <a16:creationId xmlns:a16="http://schemas.microsoft.com/office/drawing/2014/main" id="{8B6071E5-E846-45A2-8166-798319B76CA7}"/>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Datumsplatzhalter 3">
            <a:extLst>
              <a:ext uri="{FF2B5EF4-FFF2-40B4-BE49-F238E27FC236}">
                <a16:creationId xmlns:a16="http://schemas.microsoft.com/office/drawing/2014/main" id="{6DF16CA2-9D65-4528-A554-E9830D6C3E13}"/>
              </a:ext>
            </a:extLst>
          </p:cNvPr>
          <p:cNvSpPr>
            <a:spLocks noGrp="1"/>
          </p:cNvSpPr>
          <p:nvPr>
            <p:ph type="dt" sz="half" idx="10"/>
          </p:nvPr>
        </p:nvSpPr>
        <p:spPr/>
        <p:txBody>
          <a:bodyPr/>
          <a:lstStyle/>
          <a:p>
            <a:fld id="{B1FE2DF6-58B4-4DCE-8BD7-32DD85A9AD07}" type="datetimeFigureOut">
              <a:rPr lang="de-AT" smtClean="0"/>
              <a:t>21.03.2024</a:t>
            </a:fld>
            <a:endParaRPr lang="de-AT"/>
          </a:p>
        </p:txBody>
      </p:sp>
      <p:sp>
        <p:nvSpPr>
          <p:cNvPr id="5" name="Fußzeilenplatzhalter 4">
            <a:extLst>
              <a:ext uri="{FF2B5EF4-FFF2-40B4-BE49-F238E27FC236}">
                <a16:creationId xmlns:a16="http://schemas.microsoft.com/office/drawing/2014/main" id="{A43418DD-96B2-4A77-80DE-A637C2A79011}"/>
              </a:ext>
            </a:extLst>
          </p:cNvPr>
          <p:cNvSpPr>
            <a:spLocks noGrp="1"/>
          </p:cNvSpPr>
          <p:nvPr>
            <p:ph type="ftr" sz="quarter" idx="11"/>
          </p:nvPr>
        </p:nvSpPr>
        <p:spPr/>
        <p:txBody>
          <a:bodyPr/>
          <a:lstStyle/>
          <a:p>
            <a:endParaRPr lang="de-AT"/>
          </a:p>
        </p:txBody>
      </p:sp>
      <p:sp>
        <p:nvSpPr>
          <p:cNvPr id="6" name="Foliennummernplatzhalter 5">
            <a:extLst>
              <a:ext uri="{FF2B5EF4-FFF2-40B4-BE49-F238E27FC236}">
                <a16:creationId xmlns:a16="http://schemas.microsoft.com/office/drawing/2014/main" id="{CF2F40A6-585A-4947-8766-8CB1C3468E14}"/>
              </a:ext>
            </a:extLst>
          </p:cNvPr>
          <p:cNvSpPr>
            <a:spLocks noGrp="1"/>
          </p:cNvSpPr>
          <p:nvPr>
            <p:ph type="sldNum" sz="quarter" idx="12"/>
          </p:nvPr>
        </p:nvSpPr>
        <p:spPr/>
        <p:txBody>
          <a:bodyPr/>
          <a:lstStyle/>
          <a:p>
            <a:fld id="{A86C2CE0-78CE-49D0-8DC3-048132477B21}" type="slidenum">
              <a:rPr lang="de-AT" smtClean="0"/>
              <a:t>‹Nr.›</a:t>
            </a:fld>
            <a:endParaRPr lang="de-AT"/>
          </a:p>
        </p:txBody>
      </p:sp>
    </p:spTree>
    <p:extLst>
      <p:ext uri="{BB962C8B-B14F-4D97-AF65-F5344CB8AC3E}">
        <p14:creationId xmlns:p14="http://schemas.microsoft.com/office/powerpoint/2010/main" val="1443434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A45EE51-EFDD-4364-BAD7-D7DF6C1A1C68}"/>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endParaRPr lang="de-AT"/>
          </a:p>
        </p:txBody>
      </p:sp>
      <p:sp>
        <p:nvSpPr>
          <p:cNvPr id="3" name="Textplatzhalter 2">
            <a:extLst>
              <a:ext uri="{FF2B5EF4-FFF2-40B4-BE49-F238E27FC236}">
                <a16:creationId xmlns:a16="http://schemas.microsoft.com/office/drawing/2014/main" id="{9291554F-D41D-4D1E-BB8F-DA0C61F3942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108685B3-8649-4FA6-BADE-ECA72F1BF67D}"/>
              </a:ext>
            </a:extLst>
          </p:cNvPr>
          <p:cNvSpPr>
            <a:spLocks noGrp="1"/>
          </p:cNvSpPr>
          <p:nvPr>
            <p:ph type="dt" sz="half" idx="10"/>
          </p:nvPr>
        </p:nvSpPr>
        <p:spPr/>
        <p:txBody>
          <a:bodyPr/>
          <a:lstStyle/>
          <a:p>
            <a:fld id="{B1FE2DF6-58B4-4DCE-8BD7-32DD85A9AD07}" type="datetimeFigureOut">
              <a:rPr lang="de-AT" smtClean="0"/>
              <a:t>21.03.2024</a:t>
            </a:fld>
            <a:endParaRPr lang="de-AT"/>
          </a:p>
        </p:txBody>
      </p:sp>
      <p:sp>
        <p:nvSpPr>
          <p:cNvPr id="5" name="Fußzeilenplatzhalter 4">
            <a:extLst>
              <a:ext uri="{FF2B5EF4-FFF2-40B4-BE49-F238E27FC236}">
                <a16:creationId xmlns:a16="http://schemas.microsoft.com/office/drawing/2014/main" id="{BD2BD444-C392-4AD9-BAC4-ABB0CD0960FC}"/>
              </a:ext>
            </a:extLst>
          </p:cNvPr>
          <p:cNvSpPr>
            <a:spLocks noGrp="1"/>
          </p:cNvSpPr>
          <p:nvPr>
            <p:ph type="ftr" sz="quarter" idx="11"/>
          </p:nvPr>
        </p:nvSpPr>
        <p:spPr/>
        <p:txBody>
          <a:bodyPr/>
          <a:lstStyle/>
          <a:p>
            <a:endParaRPr lang="de-AT"/>
          </a:p>
        </p:txBody>
      </p:sp>
      <p:sp>
        <p:nvSpPr>
          <p:cNvPr id="6" name="Foliennummernplatzhalter 5">
            <a:extLst>
              <a:ext uri="{FF2B5EF4-FFF2-40B4-BE49-F238E27FC236}">
                <a16:creationId xmlns:a16="http://schemas.microsoft.com/office/drawing/2014/main" id="{2CEC8DA1-AE56-4A27-829C-84B439B1C7F4}"/>
              </a:ext>
            </a:extLst>
          </p:cNvPr>
          <p:cNvSpPr>
            <a:spLocks noGrp="1"/>
          </p:cNvSpPr>
          <p:nvPr>
            <p:ph type="sldNum" sz="quarter" idx="12"/>
          </p:nvPr>
        </p:nvSpPr>
        <p:spPr/>
        <p:txBody>
          <a:bodyPr/>
          <a:lstStyle/>
          <a:p>
            <a:fld id="{A86C2CE0-78CE-49D0-8DC3-048132477B21}" type="slidenum">
              <a:rPr lang="de-AT" smtClean="0"/>
              <a:t>‹Nr.›</a:t>
            </a:fld>
            <a:endParaRPr lang="de-AT"/>
          </a:p>
        </p:txBody>
      </p:sp>
    </p:spTree>
    <p:extLst>
      <p:ext uri="{BB962C8B-B14F-4D97-AF65-F5344CB8AC3E}">
        <p14:creationId xmlns:p14="http://schemas.microsoft.com/office/powerpoint/2010/main" val="3940717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E7E751C-D896-4C4D-92D3-5C3EFC25AE5F}"/>
              </a:ext>
            </a:extLst>
          </p:cNvPr>
          <p:cNvSpPr>
            <a:spLocks noGrp="1"/>
          </p:cNvSpPr>
          <p:nvPr>
            <p:ph type="title"/>
          </p:nvPr>
        </p:nvSpPr>
        <p:spPr/>
        <p:txBody>
          <a:bodyPr/>
          <a:lstStyle/>
          <a:p>
            <a:r>
              <a:rPr lang="de-DE"/>
              <a:t>Mastertitelformat bearbeiten</a:t>
            </a:r>
            <a:endParaRPr lang="de-AT"/>
          </a:p>
        </p:txBody>
      </p:sp>
      <p:sp>
        <p:nvSpPr>
          <p:cNvPr id="3" name="Inhaltsplatzhalter 2">
            <a:extLst>
              <a:ext uri="{FF2B5EF4-FFF2-40B4-BE49-F238E27FC236}">
                <a16:creationId xmlns:a16="http://schemas.microsoft.com/office/drawing/2014/main" id="{062A231F-2BBD-4811-9C0C-0BE747C7109B}"/>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Inhaltsplatzhalter 3">
            <a:extLst>
              <a:ext uri="{FF2B5EF4-FFF2-40B4-BE49-F238E27FC236}">
                <a16:creationId xmlns:a16="http://schemas.microsoft.com/office/drawing/2014/main" id="{04993A38-7794-456F-BA5F-1A93A44D730B}"/>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5" name="Datumsplatzhalter 4">
            <a:extLst>
              <a:ext uri="{FF2B5EF4-FFF2-40B4-BE49-F238E27FC236}">
                <a16:creationId xmlns:a16="http://schemas.microsoft.com/office/drawing/2014/main" id="{5D2B9D00-12EF-41DA-991E-FE4DBED645D5}"/>
              </a:ext>
            </a:extLst>
          </p:cNvPr>
          <p:cNvSpPr>
            <a:spLocks noGrp="1"/>
          </p:cNvSpPr>
          <p:nvPr>
            <p:ph type="dt" sz="half" idx="10"/>
          </p:nvPr>
        </p:nvSpPr>
        <p:spPr/>
        <p:txBody>
          <a:bodyPr/>
          <a:lstStyle/>
          <a:p>
            <a:fld id="{B1FE2DF6-58B4-4DCE-8BD7-32DD85A9AD07}" type="datetimeFigureOut">
              <a:rPr lang="de-AT" smtClean="0"/>
              <a:t>21.03.2024</a:t>
            </a:fld>
            <a:endParaRPr lang="de-AT"/>
          </a:p>
        </p:txBody>
      </p:sp>
      <p:sp>
        <p:nvSpPr>
          <p:cNvPr id="6" name="Fußzeilenplatzhalter 5">
            <a:extLst>
              <a:ext uri="{FF2B5EF4-FFF2-40B4-BE49-F238E27FC236}">
                <a16:creationId xmlns:a16="http://schemas.microsoft.com/office/drawing/2014/main" id="{7587498E-50BE-4189-AEC2-62D180192BB9}"/>
              </a:ext>
            </a:extLst>
          </p:cNvPr>
          <p:cNvSpPr>
            <a:spLocks noGrp="1"/>
          </p:cNvSpPr>
          <p:nvPr>
            <p:ph type="ftr" sz="quarter" idx="11"/>
          </p:nvPr>
        </p:nvSpPr>
        <p:spPr/>
        <p:txBody>
          <a:bodyPr/>
          <a:lstStyle/>
          <a:p>
            <a:endParaRPr lang="de-AT"/>
          </a:p>
        </p:txBody>
      </p:sp>
      <p:sp>
        <p:nvSpPr>
          <p:cNvPr id="7" name="Foliennummernplatzhalter 6">
            <a:extLst>
              <a:ext uri="{FF2B5EF4-FFF2-40B4-BE49-F238E27FC236}">
                <a16:creationId xmlns:a16="http://schemas.microsoft.com/office/drawing/2014/main" id="{84BFD1F7-17FD-4207-8A39-2E8DDEDB0C39}"/>
              </a:ext>
            </a:extLst>
          </p:cNvPr>
          <p:cNvSpPr>
            <a:spLocks noGrp="1"/>
          </p:cNvSpPr>
          <p:nvPr>
            <p:ph type="sldNum" sz="quarter" idx="12"/>
          </p:nvPr>
        </p:nvSpPr>
        <p:spPr/>
        <p:txBody>
          <a:bodyPr/>
          <a:lstStyle/>
          <a:p>
            <a:fld id="{A86C2CE0-78CE-49D0-8DC3-048132477B21}" type="slidenum">
              <a:rPr lang="de-AT" smtClean="0"/>
              <a:t>‹Nr.›</a:t>
            </a:fld>
            <a:endParaRPr lang="de-AT"/>
          </a:p>
        </p:txBody>
      </p:sp>
    </p:spTree>
    <p:extLst>
      <p:ext uri="{BB962C8B-B14F-4D97-AF65-F5344CB8AC3E}">
        <p14:creationId xmlns:p14="http://schemas.microsoft.com/office/powerpoint/2010/main" val="336958132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0EF79D2-4558-4EDC-AB93-8CA119F1B137}"/>
              </a:ext>
            </a:extLst>
          </p:cNvPr>
          <p:cNvSpPr>
            <a:spLocks noGrp="1"/>
          </p:cNvSpPr>
          <p:nvPr>
            <p:ph type="title"/>
          </p:nvPr>
        </p:nvSpPr>
        <p:spPr>
          <a:xfrm>
            <a:off x="839788" y="365125"/>
            <a:ext cx="10515600" cy="1325563"/>
          </a:xfrm>
        </p:spPr>
        <p:txBody>
          <a:bodyPr/>
          <a:lstStyle/>
          <a:p>
            <a:r>
              <a:rPr lang="de-DE"/>
              <a:t>Mastertitelformat bearbeiten</a:t>
            </a:r>
            <a:endParaRPr lang="de-AT"/>
          </a:p>
        </p:txBody>
      </p:sp>
      <p:sp>
        <p:nvSpPr>
          <p:cNvPr id="3" name="Textplatzhalter 2">
            <a:extLst>
              <a:ext uri="{FF2B5EF4-FFF2-40B4-BE49-F238E27FC236}">
                <a16:creationId xmlns:a16="http://schemas.microsoft.com/office/drawing/2014/main" id="{EA952C9E-D803-4E72-B2ED-E0BCA65AAAD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1ED22CF8-6A5A-4B85-A855-65DB5E6DD0EB}"/>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5" name="Textplatzhalter 4">
            <a:extLst>
              <a:ext uri="{FF2B5EF4-FFF2-40B4-BE49-F238E27FC236}">
                <a16:creationId xmlns:a16="http://schemas.microsoft.com/office/drawing/2014/main" id="{A9CF8F4F-7E6D-41DF-8490-A8CA21E6F66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93A6D364-A4DB-486E-A444-F7AEC96F300F}"/>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7" name="Datumsplatzhalter 6">
            <a:extLst>
              <a:ext uri="{FF2B5EF4-FFF2-40B4-BE49-F238E27FC236}">
                <a16:creationId xmlns:a16="http://schemas.microsoft.com/office/drawing/2014/main" id="{2215700E-68B1-4953-AE17-CFC3FD9F6112}"/>
              </a:ext>
            </a:extLst>
          </p:cNvPr>
          <p:cNvSpPr>
            <a:spLocks noGrp="1"/>
          </p:cNvSpPr>
          <p:nvPr>
            <p:ph type="dt" sz="half" idx="10"/>
          </p:nvPr>
        </p:nvSpPr>
        <p:spPr/>
        <p:txBody>
          <a:bodyPr/>
          <a:lstStyle/>
          <a:p>
            <a:fld id="{B1FE2DF6-58B4-4DCE-8BD7-32DD85A9AD07}" type="datetimeFigureOut">
              <a:rPr lang="de-AT" smtClean="0"/>
              <a:t>21.03.2024</a:t>
            </a:fld>
            <a:endParaRPr lang="de-AT"/>
          </a:p>
        </p:txBody>
      </p:sp>
      <p:sp>
        <p:nvSpPr>
          <p:cNvPr id="8" name="Fußzeilenplatzhalter 7">
            <a:extLst>
              <a:ext uri="{FF2B5EF4-FFF2-40B4-BE49-F238E27FC236}">
                <a16:creationId xmlns:a16="http://schemas.microsoft.com/office/drawing/2014/main" id="{DDB64F24-BF97-4FA7-B70F-BDCBFC77FC75}"/>
              </a:ext>
            </a:extLst>
          </p:cNvPr>
          <p:cNvSpPr>
            <a:spLocks noGrp="1"/>
          </p:cNvSpPr>
          <p:nvPr>
            <p:ph type="ftr" sz="quarter" idx="11"/>
          </p:nvPr>
        </p:nvSpPr>
        <p:spPr/>
        <p:txBody>
          <a:bodyPr/>
          <a:lstStyle/>
          <a:p>
            <a:endParaRPr lang="de-AT"/>
          </a:p>
        </p:txBody>
      </p:sp>
      <p:sp>
        <p:nvSpPr>
          <p:cNvPr id="9" name="Foliennummernplatzhalter 8">
            <a:extLst>
              <a:ext uri="{FF2B5EF4-FFF2-40B4-BE49-F238E27FC236}">
                <a16:creationId xmlns:a16="http://schemas.microsoft.com/office/drawing/2014/main" id="{768C8DDA-5FDF-421D-9232-172B68ADD932}"/>
              </a:ext>
            </a:extLst>
          </p:cNvPr>
          <p:cNvSpPr>
            <a:spLocks noGrp="1"/>
          </p:cNvSpPr>
          <p:nvPr>
            <p:ph type="sldNum" sz="quarter" idx="12"/>
          </p:nvPr>
        </p:nvSpPr>
        <p:spPr/>
        <p:txBody>
          <a:bodyPr/>
          <a:lstStyle/>
          <a:p>
            <a:fld id="{A86C2CE0-78CE-49D0-8DC3-048132477B21}" type="slidenum">
              <a:rPr lang="de-AT" smtClean="0"/>
              <a:t>‹Nr.›</a:t>
            </a:fld>
            <a:endParaRPr lang="de-AT"/>
          </a:p>
        </p:txBody>
      </p:sp>
    </p:spTree>
    <p:extLst>
      <p:ext uri="{BB962C8B-B14F-4D97-AF65-F5344CB8AC3E}">
        <p14:creationId xmlns:p14="http://schemas.microsoft.com/office/powerpoint/2010/main" val="42483124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6A4C9BA-9074-45FD-9563-C6FC632B67EC}"/>
              </a:ext>
            </a:extLst>
          </p:cNvPr>
          <p:cNvSpPr>
            <a:spLocks noGrp="1"/>
          </p:cNvSpPr>
          <p:nvPr>
            <p:ph type="title"/>
          </p:nvPr>
        </p:nvSpPr>
        <p:spPr/>
        <p:txBody>
          <a:bodyPr/>
          <a:lstStyle/>
          <a:p>
            <a:r>
              <a:rPr lang="de-DE"/>
              <a:t>Mastertitelformat bearbeiten</a:t>
            </a:r>
            <a:endParaRPr lang="de-AT"/>
          </a:p>
        </p:txBody>
      </p:sp>
      <p:sp>
        <p:nvSpPr>
          <p:cNvPr id="3" name="Datumsplatzhalter 2">
            <a:extLst>
              <a:ext uri="{FF2B5EF4-FFF2-40B4-BE49-F238E27FC236}">
                <a16:creationId xmlns:a16="http://schemas.microsoft.com/office/drawing/2014/main" id="{23F3543A-3177-4852-8B99-AEAC518722B2}"/>
              </a:ext>
            </a:extLst>
          </p:cNvPr>
          <p:cNvSpPr>
            <a:spLocks noGrp="1"/>
          </p:cNvSpPr>
          <p:nvPr>
            <p:ph type="dt" sz="half" idx="10"/>
          </p:nvPr>
        </p:nvSpPr>
        <p:spPr/>
        <p:txBody>
          <a:bodyPr/>
          <a:lstStyle/>
          <a:p>
            <a:fld id="{B1FE2DF6-58B4-4DCE-8BD7-32DD85A9AD07}" type="datetimeFigureOut">
              <a:rPr lang="de-AT" smtClean="0"/>
              <a:t>21.03.2024</a:t>
            </a:fld>
            <a:endParaRPr lang="de-AT"/>
          </a:p>
        </p:txBody>
      </p:sp>
      <p:sp>
        <p:nvSpPr>
          <p:cNvPr id="4" name="Fußzeilenplatzhalter 3">
            <a:extLst>
              <a:ext uri="{FF2B5EF4-FFF2-40B4-BE49-F238E27FC236}">
                <a16:creationId xmlns:a16="http://schemas.microsoft.com/office/drawing/2014/main" id="{740D6D4A-D37A-4844-A300-C6DF554595CD}"/>
              </a:ext>
            </a:extLst>
          </p:cNvPr>
          <p:cNvSpPr>
            <a:spLocks noGrp="1"/>
          </p:cNvSpPr>
          <p:nvPr>
            <p:ph type="ftr" sz="quarter" idx="11"/>
          </p:nvPr>
        </p:nvSpPr>
        <p:spPr/>
        <p:txBody>
          <a:bodyPr/>
          <a:lstStyle/>
          <a:p>
            <a:endParaRPr lang="de-AT"/>
          </a:p>
        </p:txBody>
      </p:sp>
      <p:sp>
        <p:nvSpPr>
          <p:cNvPr id="5" name="Foliennummernplatzhalter 4">
            <a:extLst>
              <a:ext uri="{FF2B5EF4-FFF2-40B4-BE49-F238E27FC236}">
                <a16:creationId xmlns:a16="http://schemas.microsoft.com/office/drawing/2014/main" id="{C337C73C-EA9F-415E-977C-63F9F8B6E2CB}"/>
              </a:ext>
            </a:extLst>
          </p:cNvPr>
          <p:cNvSpPr>
            <a:spLocks noGrp="1"/>
          </p:cNvSpPr>
          <p:nvPr>
            <p:ph type="sldNum" sz="quarter" idx="12"/>
          </p:nvPr>
        </p:nvSpPr>
        <p:spPr/>
        <p:txBody>
          <a:bodyPr/>
          <a:lstStyle/>
          <a:p>
            <a:fld id="{A86C2CE0-78CE-49D0-8DC3-048132477B21}" type="slidenum">
              <a:rPr lang="de-AT" smtClean="0"/>
              <a:t>‹Nr.›</a:t>
            </a:fld>
            <a:endParaRPr lang="de-AT"/>
          </a:p>
        </p:txBody>
      </p:sp>
    </p:spTree>
    <p:extLst>
      <p:ext uri="{BB962C8B-B14F-4D97-AF65-F5344CB8AC3E}">
        <p14:creationId xmlns:p14="http://schemas.microsoft.com/office/powerpoint/2010/main" val="23317917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BACDE221-92BC-4E52-9869-C9C5BB7BAF16}"/>
              </a:ext>
            </a:extLst>
          </p:cNvPr>
          <p:cNvSpPr>
            <a:spLocks noGrp="1"/>
          </p:cNvSpPr>
          <p:nvPr>
            <p:ph type="dt" sz="half" idx="10"/>
          </p:nvPr>
        </p:nvSpPr>
        <p:spPr/>
        <p:txBody>
          <a:bodyPr/>
          <a:lstStyle/>
          <a:p>
            <a:fld id="{B1FE2DF6-58B4-4DCE-8BD7-32DD85A9AD07}" type="datetimeFigureOut">
              <a:rPr lang="de-AT" smtClean="0"/>
              <a:t>21.03.2024</a:t>
            </a:fld>
            <a:endParaRPr lang="de-AT"/>
          </a:p>
        </p:txBody>
      </p:sp>
      <p:sp>
        <p:nvSpPr>
          <p:cNvPr id="3" name="Fußzeilenplatzhalter 2">
            <a:extLst>
              <a:ext uri="{FF2B5EF4-FFF2-40B4-BE49-F238E27FC236}">
                <a16:creationId xmlns:a16="http://schemas.microsoft.com/office/drawing/2014/main" id="{A23BCF63-F13E-4597-B8DC-E7720220EBFA}"/>
              </a:ext>
            </a:extLst>
          </p:cNvPr>
          <p:cNvSpPr>
            <a:spLocks noGrp="1"/>
          </p:cNvSpPr>
          <p:nvPr>
            <p:ph type="ftr" sz="quarter" idx="11"/>
          </p:nvPr>
        </p:nvSpPr>
        <p:spPr/>
        <p:txBody>
          <a:bodyPr/>
          <a:lstStyle/>
          <a:p>
            <a:endParaRPr lang="de-AT"/>
          </a:p>
        </p:txBody>
      </p:sp>
      <p:sp>
        <p:nvSpPr>
          <p:cNvPr id="4" name="Foliennummernplatzhalter 3">
            <a:extLst>
              <a:ext uri="{FF2B5EF4-FFF2-40B4-BE49-F238E27FC236}">
                <a16:creationId xmlns:a16="http://schemas.microsoft.com/office/drawing/2014/main" id="{4D3E4BB7-2BEA-4B81-98B8-A61FFD95BEA9}"/>
              </a:ext>
            </a:extLst>
          </p:cNvPr>
          <p:cNvSpPr>
            <a:spLocks noGrp="1"/>
          </p:cNvSpPr>
          <p:nvPr>
            <p:ph type="sldNum" sz="quarter" idx="12"/>
          </p:nvPr>
        </p:nvSpPr>
        <p:spPr/>
        <p:txBody>
          <a:bodyPr/>
          <a:lstStyle/>
          <a:p>
            <a:fld id="{A86C2CE0-78CE-49D0-8DC3-048132477B21}" type="slidenum">
              <a:rPr lang="de-AT" smtClean="0"/>
              <a:t>‹Nr.›</a:t>
            </a:fld>
            <a:endParaRPr lang="de-AT"/>
          </a:p>
        </p:txBody>
      </p:sp>
    </p:spTree>
    <p:extLst>
      <p:ext uri="{BB962C8B-B14F-4D97-AF65-F5344CB8AC3E}">
        <p14:creationId xmlns:p14="http://schemas.microsoft.com/office/powerpoint/2010/main" val="79379525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9DF6A0B-37A1-49C6-8EAC-A932B1B337AC}"/>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endParaRPr lang="de-AT"/>
          </a:p>
        </p:txBody>
      </p:sp>
      <p:sp>
        <p:nvSpPr>
          <p:cNvPr id="3" name="Inhaltsplatzhalter 2">
            <a:extLst>
              <a:ext uri="{FF2B5EF4-FFF2-40B4-BE49-F238E27FC236}">
                <a16:creationId xmlns:a16="http://schemas.microsoft.com/office/drawing/2014/main" id="{C15DD2F8-8F64-4E60-9AF1-FE69C7B918B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Textplatzhalter 3">
            <a:extLst>
              <a:ext uri="{FF2B5EF4-FFF2-40B4-BE49-F238E27FC236}">
                <a16:creationId xmlns:a16="http://schemas.microsoft.com/office/drawing/2014/main" id="{6A92A786-2760-4E2C-AAC0-FB8F866226F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083C3824-8FC1-4E1D-AAFF-FE8703AF81E4}"/>
              </a:ext>
            </a:extLst>
          </p:cNvPr>
          <p:cNvSpPr>
            <a:spLocks noGrp="1"/>
          </p:cNvSpPr>
          <p:nvPr>
            <p:ph type="dt" sz="half" idx="10"/>
          </p:nvPr>
        </p:nvSpPr>
        <p:spPr/>
        <p:txBody>
          <a:bodyPr/>
          <a:lstStyle/>
          <a:p>
            <a:fld id="{B1FE2DF6-58B4-4DCE-8BD7-32DD85A9AD07}" type="datetimeFigureOut">
              <a:rPr lang="de-AT" smtClean="0"/>
              <a:t>21.03.2024</a:t>
            </a:fld>
            <a:endParaRPr lang="de-AT"/>
          </a:p>
        </p:txBody>
      </p:sp>
      <p:sp>
        <p:nvSpPr>
          <p:cNvPr id="6" name="Fußzeilenplatzhalter 5">
            <a:extLst>
              <a:ext uri="{FF2B5EF4-FFF2-40B4-BE49-F238E27FC236}">
                <a16:creationId xmlns:a16="http://schemas.microsoft.com/office/drawing/2014/main" id="{725425CE-265A-425A-8726-5846BA7DEE16}"/>
              </a:ext>
            </a:extLst>
          </p:cNvPr>
          <p:cNvSpPr>
            <a:spLocks noGrp="1"/>
          </p:cNvSpPr>
          <p:nvPr>
            <p:ph type="ftr" sz="quarter" idx="11"/>
          </p:nvPr>
        </p:nvSpPr>
        <p:spPr/>
        <p:txBody>
          <a:bodyPr/>
          <a:lstStyle/>
          <a:p>
            <a:endParaRPr lang="de-AT"/>
          </a:p>
        </p:txBody>
      </p:sp>
      <p:sp>
        <p:nvSpPr>
          <p:cNvPr id="7" name="Foliennummernplatzhalter 6">
            <a:extLst>
              <a:ext uri="{FF2B5EF4-FFF2-40B4-BE49-F238E27FC236}">
                <a16:creationId xmlns:a16="http://schemas.microsoft.com/office/drawing/2014/main" id="{582D909C-9132-488A-B5D1-4055A8305BBE}"/>
              </a:ext>
            </a:extLst>
          </p:cNvPr>
          <p:cNvSpPr>
            <a:spLocks noGrp="1"/>
          </p:cNvSpPr>
          <p:nvPr>
            <p:ph type="sldNum" sz="quarter" idx="12"/>
          </p:nvPr>
        </p:nvSpPr>
        <p:spPr/>
        <p:txBody>
          <a:bodyPr/>
          <a:lstStyle/>
          <a:p>
            <a:fld id="{A86C2CE0-78CE-49D0-8DC3-048132477B21}" type="slidenum">
              <a:rPr lang="de-AT" smtClean="0"/>
              <a:t>‹Nr.›</a:t>
            </a:fld>
            <a:endParaRPr lang="de-AT"/>
          </a:p>
        </p:txBody>
      </p:sp>
    </p:spTree>
    <p:extLst>
      <p:ext uri="{BB962C8B-B14F-4D97-AF65-F5344CB8AC3E}">
        <p14:creationId xmlns:p14="http://schemas.microsoft.com/office/powerpoint/2010/main" val="30441774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86A4B2F-F1C5-436C-96F8-F33B0C897C30}"/>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63969C90-25E6-400A-909F-4D94818B758E}"/>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B4B6171B-3076-4433-9B45-34EAEC0B28E8}"/>
              </a:ext>
            </a:extLst>
          </p:cNvPr>
          <p:cNvSpPr>
            <a:spLocks noGrp="1"/>
          </p:cNvSpPr>
          <p:nvPr>
            <p:ph type="dt" sz="half" idx="10"/>
          </p:nvPr>
        </p:nvSpPr>
        <p:spPr/>
        <p:txBody>
          <a:bodyPr/>
          <a:lstStyle/>
          <a:p>
            <a:fld id="{ABE35C87-2981-4E1F-BFBD-39C36521C0AF}" type="datetimeFigureOut">
              <a:rPr lang="de-DE" smtClean="0"/>
              <a:t>21.03.2024</a:t>
            </a:fld>
            <a:endParaRPr lang="de-DE"/>
          </a:p>
        </p:txBody>
      </p:sp>
      <p:sp>
        <p:nvSpPr>
          <p:cNvPr id="5" name="Fußzeilenplatzhalter 4">
            <a:extLst>
              <a:ext uri="{FF2B5EF4-FFF2-40B4-BE49-F238E27FC236}">
                <a16:creationId xmlns:a16="http://schemas.microsoft.com/office/drawing/2014/main" id="{27D32324-E499-4563-9861-490CF59973E8}"/>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C5646FCA-CC78-449A-8D89-4101AF8C0457}"/>
              </a:ext>
            </a:extLst>
          </p:cNvPr>
          <p:cNvSpPr>
            <a:spLocks noGrp="1"/>
          </p:cNvSpPr>
          <p:nvPr>
            <p:ph type="sldNum" sz="quarter" idx="12"/>
          </p:nvPr>
        </p:nvSpPr>
        <p:spPr/>
        <p:txBody>
          <a:bodyPr/>
          <a:lstStyle/>
          <a:p>
            <a:fld id="{4C80B5F1-B802-4451-9F52-0A6B20F66447}" type="slidenum">
              <a:rPr lang="de-DE" smtClean="0"/>
              <a:t>‹Nr.›</a:t>
            </a:fld>
            <a:endParaRPr lang="de-DE"/>
          </a:p>
        </p:txBody>
      </p:sp>
    </p:spTree>
    <p:extLst>
      <p:ext uri="{BB962C8B-B14F-4D97-AF65-F5344CB8AC3E}">
        <p14:creationId xmlns:p14="http://schemas.microsoft.com/office/powerpoint/2010/main" val="348872917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94F9FD9-230A-456F-B18A-985C3E954329}"/>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endParaRPr lang="de-AT"/>
          </a:p>
        </p:txBody>
      </p:sp>
      <p:sp>
        <p:nvSpPr>
          <p:cNvPr id="3" name="Bildplatzhalter 2">
            <a:extLst>
              <a:ext uri="{FF2B5EF4-FFF2-40B4-BE49-F238E27FC236}">
                <a16:creationId xmlns:a16="http://schemas.microsoft.com/office/drawing/2014/main" id="{A49BBFBD-0158-4DA7-B34E-CBDC3E7B484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AT"/>
          </a:p>
        </p:txBody>
      </p:sp>
      <p:sp>
        <p:nvSpPr>
          <p:cNvPr id="4" name="Textplatzhalter 3">
            <a:extLst>
              <a:ext uri="{FF2B5EF4-FFF2-40B4-BE49-F238E27FC236}">
                <a16:creationId xmlns:a16="http://schemas.microsoft.com/office/drawing/2014/main" id="{66A9600A-DE70-4637-B749-036FEA2365B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EE8DB9FD-B2CD-4790-AE1C-1BB3B1C3FD60}"/>
              </a:ext>
            </a:extLst>
          </p:cNvPr>
          <p:cNvSpPr>
            <a:spLocks noGrp="1"/>
          </p:cNvSpPr>
          <p:nvPr>
            <p:ph type="dt" sz="half" idx="10"/>
          </p:nvPr>
        </p:nvSpPr>
        <p:spPr/>
        <p:txBody>
          <a:bodyPr/>
          <a:lstStyle/>
          <a:p>
            <a:fld id="{B1FE2DF6-58B4-4DCE-8BD7-32DD85A9AD07}" type="datetimeFigureOut">
              <a:rPr lang="de-AT" smtClean="0"/>
              <a:t>21.03.2024</a:t>
            </a:fld>
            <a:endParaRPr lang="de-AT"/>
          </a:p>
        </p:txBody>
      </p:sp>
      <p:sp>
        <p:nvSpPr>
          <p:cNvPr id="6" name="Fußzeilenplatzhalter 5">
            <a:extLst>
              <a:ext uri="{FF2B5EF4-FFF2-40B4-BE49-F238E27FC236}">
                <a16:creationId xmlns:a16="http://schemas.microsoft.com/office/drawing/2014/main" id="{82184508-7753-4141-907C-AF45B1381D28}"/>
              </a:ext>
            </a:extLst>
          </p:cNvPr>
          <p:cNvSpPr>
            <a:spLocks noGrp="1"/>
          </p:cNvSpPr>
          <p:nvPr>
            <p:ph type="ftr" sz="quarter" idx="11"/>
          </p:nvPr>
        </p:nvSpPr>
        <p:spPr/>
        <p:txBody>
          <a:bodyPr/>
          <a:lstStyle/>
          <a:p>
            <a:endParaRPr lang="de-AT"/>
          </a:p>
        </p:txBody>
      </p:sp>
      <p:sp>
        <p:nvSpPr>
          <p:cNvPr id="7" name="Foliennummernplatzhalter 6">
            <a:extLst>
              <a:ext uri="{FF2B5EF4-FFF2-40B4-BE49-F238E27FC236}">
                <a16:creationId xmlns:a16="http://schemas.microsoft.com/office/drawing/2014/main" id="{683DC015-C1E9-4E06-8561-A6F12C57B84C}"/>
              </a:ext>
            </a:extLst>
          </p:cNvPr>
          <p:cNvSpPr>
            <a:spLocks noGrp="1"/>
          </p:cNvSpPr>
          <p:nvPr>
            <p:ph type="sldNum" sz="quarter" idx="12"/>
          </p:nvPr>
        </p:nvSpPr>
        <p:spPr/>
        <p:txBody>
          <a:bodyPr/>
          <a:lstStyle/>
          <a:p>
            <a:fld id="{A86C2CE0-78CE-49D0-8DC3-048132477B21}" type="slidenum">
              <a:rPr lang="de-AT" smtClean="0"/>
              <a:t>‹Nr.›</a:t>
            </a:fld>
            <a:endParaRPr lang="de-AT"/>
          </a:p>
        </p:txBody>
      </p:sp>
    </p:spTree>
    <p:extLst>
      <p:ext uri="{BB962C8B-B14F-4D97-AF65-F5344CB8AC3E}">
        <p14:creationId xmlns:p14="http://schemas.microsoft.com/office/powerpoint/2010/main" val="35309650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5C31375-4774-4A28-83AC-A8BC54B10C63}"/>
              </a:ext>
            </a:extLst>
          </p:cNvPr>
          <p:cNvSpPr>
            <a:spLocks noGrp="1"/>
          </p:cNvSpPr>
          <p:nvPr>
            <p:ph type="title"/>
          </p:nvPr>
        </p:nvSpPr>
        <p:spPr/>
        <p:txBody>
          <a:bodyPr/>
          <a:lstStyle/>
          <a:p>
            <a:r>
              <a:rPr lang="de-DE"/>
              <a:t>Mastertitelformat bearbeiten</a:t>
            </a:r>
            <a:endParaRPr lang="de-AT"/>
          </a:p>
        </p:txBody>
      </p:sp>
      <p:sp>
        <p:nvSpPr>
          <p:cNvPr id="3" name="Vertikaler Textplatzhalter 2">
            <a:extLst>
              <a:ext uri="{FF2B5EF4-FFF2-40B4-BE49-F238E27FC236}">
                <a16:creationId xmlns:a16="http://schemas.microsoft.com/office/drawing/2014/main" id="{B5AB514B-A712-4938-92F2-9C3EB47468CF}"/>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Datumsplatzhalter 3">
            <a:extLst>
              <a:ext uri="{FF2B5EF4-FFF2-40B4-BE49-F238E27FC236}">
                <a16:creationId xmlns:a16="http://schemas.microsoft.com/office/drawing/2014/main" id="{5962D349-A647-4798-A369-1DC1F475A08D}"/>
              </a:ext>
            </a:extLst>
          </p:cNvPr>
          <p:cNvSpPr>
            <a:spLocks noGrp="1"/>
          </p:cNvSpPr>
          <p:nvPr>
            <p:ph type="dt" sz="half" idx="10"/>
          </p:nvPr>
        </p:nvSpPr>
        <p:spPr/>
        <p:txBody>
          <a:bodyPr/>
          <a:lstStyle/>
          <a:p>
            <a:fld id="{B1FE2DF6-58B4-4DCE-8BD7-32DD85A9AD07}" type="datetimeFigureOut">
              <a:rPr lang="de-AT" smtClean="0"/>
              <a:t>21.03.2024</a:t>
            </a:fld>
            <a:endParaRPr lang="de-AT"/>
          </a:p>
        </p:txBody>
      </p:sp>
      <p:sp>
        <p:nvSpPr>
          <p:cNvPr id="5" name="Fußzeilenplatzhalter 4">
            <a:extLst>
              <a:ext uri="{FF2B5EF4-FFF2-40B4-BE49-F238E27FC236}">
                <a16:creationId xmlns:a16="http://schemas.microsoft.com/office/drawing/2014/main" id="{E345152D-A491-44BA-A9F1-ADEEFA830AB9}"/>
              </a:ext>
            </a:extLst>
          </p:cNvPr>
          <p:cNvSpPr>
            <a:spLocks noGrp="1"/>
          </p:cNvSpPr>
          <p:nvPr>
            <p:ph type="ftr" sz="quarter" idx="11"/>
          </p:nvPr>
        </p:nvSpPr>
        <p:spPr/>
        <p:txBody>
          <a:bodyPr/>
          <a:lstStyle/>
          <a:p>
            <a:endParaRPr lang="de-AT"/>
          </a:p>
        </p:txBody>
      </p:sp>
      <p:sp>
        <p:nvSpPr>
          <p:cNvPr id="6" name="Foliennummernplatzhalter 5">
            <a:extLst>
              <a:ext uri="{FF2B5EF4-FFF2-40B4-BE49-F238E27FC236}">
                <a16:creationId xmlns:a16="http://schemas.microsoft.com/office/drawing/2014/main" id="{513E8647-4011-4B00-972D-2348CF787614}"/>
              </a:ext>
            </a:extLst>
          </p:cNvPr>
          <p:cNvSpPr>
            <a:spLocks noGrp="1"/>
          </p:cNvSpPr>
          <p:nvPr>
            <p:ph type="sldNum" sz="quarter" idx="12"/>
          </p:nvPr>
        </p:nvSpPr>
        <p:spPr/>
        <p:txBody>
          <a:bodyPr/>
          <a:lstStyle/>
          <a:p>
            <a:fld id="{A86C2CE0-78CE-49D0-8DC3-048132477B21}" type="slidenum">
              <a:rPr lang="de-AT" smtClean="0"/>
              <a:t>‹Nr.›</a:t>
            </a:fld>
            <a:endParaRPr lang="de-AT"/>
          </a:p>
        </p:txBody>
      </p:sp>
    </p:spTree>
    <p:extLst>
      <p:ext uri="{BB962C8B-B14F-4D97-AF65-F5344CB8AC3E}">
        <p14:creationId xmlns:p14="http://schemas.microsoft.com/office/powerpoint/2010/main" val="86301889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9EBD631E-A07D-4131-BD81-3A95D9EDA250}"/>
              </a:ext>
            </a:extLst>
          </p:cNvPr>
          <p:cNvSpPr>
            <a:spLocks noGrp="1"/>
          </p:cNvSpPr>
          <p:nvPr>
            <p:ph type="title" orient="vert"/>
          </p:nvPr>
        </p:nvSpPr>
        <p:spPr>
          <a:xfrm>
            <a:off x="8724900" y="365125"/>
            <a:ext cx="2628900" cy="5811838"/>
          </a:xfrm>
        </p:spPr>
        <p:txBody>
          <a:bodyPr vert="eaVert"/>
          <a:lstStyle/>
          <a:p>
            <a:r>
              <a:rPr lang="de-DE"/>
              <a:t>Mastertitelformat bearbeiten</a:t>
            </a:r>
            <a:endParaRPr lang="de-AT"/>
          </a:p>
        </p:txBody>
      </p:sp>
      <p:sp>
        <p:nvSpPr>
          <p:cNvPr id="3" name="Vertikaler Textplatzhalter 2">
            <a:extLst>
              <a:ext uri="{FF2B5EF4-FFF2-40B4-BE49-F238E27FC236}">
                <a16:creationId xmlns:a16="http://schemas.microsoft.com/office/drawing/2014/main" id="{397E87D5-C969-4739-A11D-80C35EB97E89}"/>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Datumsplatzhalter 3">
            <a:extLst>
              <a:ext uri="{FF2B5EF4-FFF2-40B4-BE49-F238E27FC236}">
                <a16:creationId xmlns:a16="http://schemas.microsoft.com/office/drawing/2014/main" id="{D1FF10D8-26F8-4362-A10F-8789FA950643}"/>
              </a:ext>
            </a:extLst>
          </p:cNvPr>
          <p:cNvSpPr>
            <a:spLocks noGrp="1"/>
          </p:cNvSpPr>
          <p:nvPr>
            <p:ph type="dt" sz="half" idx="10"/>
          </p:nvPr>
        </p:nvSpPr>
        <p:spPr/>
        <p:txBody>
          <a:bodyPr/>
          <a:lstStyle/>
          <a:p>
            <a:fld id="{B1FE2DF6-58B4-4DCE-8BD7-32DD85A9AD07}" type="datetimeFigureOut">
              <a:rPr lang="de-AT" smtClean="0"/>
              <a:t>21.03.2024</a:t>
            </a:fld>
            <a:endParaRPr lang="de-AT"/>
          </a:p>
        </p:txBody>
      </p:sp>
      <p:sp>
        <p:nvSpPr>
          <p:cNvPr id="5" name="Fußzeilenplatzhalter 4">
            <a:extLst>
              <a:ext uri="{FF2B5EF4-FFF2-40B4-BE49-F238E27FC236}">
                <a16:creationId xmlns:a16="http://schemas.microsoft.com/office/drawing/2014/main" id="{1922227B-07A6-4F4B-9465-93C385A0A617}"/>
              </a:ext>
            </a:extLst>
          </p:cNvPr>
          <p:cNvSpPr>
            <a:spLocks noGrp="1"/>
          </p:cNvSpPr>
          <p:nvPr>
            <p:ph type="ftr" sz="quarter" idx="11"/>
          </p:nvPr>
        </p:nvSpPr>
        <p:spPr/>
        <p:txBody>
          <a:bodyPr/>
          <a:lstStyle/>
          <a:p>
            <a:endParaRPr lang="de-AT"/>
          </a:p>
        </p:txBody>
      </p:sp>
      <p:sp>
        <p:nvSpPr>
          <p:cNvPr id="6" name="Foliennummernplatzhalter 5">
            <a:extLst>
              <a:ext uri="{FF2B5EF4-FFF2-40B4-BE49-F238E27FC236}">
                <a16:creationId xmlns:a16="http://schemas.microsoft.com/office/drawing/2014/main" id="{A52BDFC4-8D68-48E7-A568-A60AEE78C632}"/>
              </a:ext>
            </a:extLst>
          </p:cNvPr>
          <p:cNvSpPr>
            <a:spLocks noGrp="1"/>
          </p:cNvSpPr>
          <p:nvPr>
            <p:ph type="sldNum" sz="quarter" idx="12"/>
          </p:nvPr>
        </p:nvSpPr>
        <p:spPr/>
        <p:txBody>
          <a:bodyPr/>
          <a:lstStyle/>
          <a:p>
            <a:fld id="{A86C2CE0-78CE-49D0-8DC3-048132477B21}" type="slidenum">
              <a:rPr lang="de-AT" smtClean="0"/>
              <a:t>‹Nr.›</a:t>
            </a:fld>
            <a:endParaRPr lang="de-AT"/>
          </a:p>
        </p:txBody>
      </p:sp>
    </p:spTree>
    <p:extLst>
      <p:ext uri="{BB962C8B-B14F-4D97-AF65-F5344CB8AC3E}">
        <p14:creationId xmlns:p14="http://schemas.microsoft.com/office/powerpoint/2010/main" val="211675575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26C635D-529B-4E21-A973-D76D9F81BE64}"/>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a:extLst>
              <a:ext uri="{FF2B5EF4-FFF2-40B4-BE49-F238E27FC236}">
                <a16:creationId xmlns:a16="http://schemas.microsoft.com/office/drawing/2014/main" id="{3EAD33AD-4A03-42D0-BCB4-BAD8772944F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a:extLst>
              <a:ext uri="{FF2B5EF4-FFF2-40B4-BE49-F238E27FC236}">
                <a16:creationId xmlns:a16="http://schemas.microsoft.com/office/drawing/2014/main" id="{C76BED37-ED91-4E77-BAD6-87FFDD269B1D}"/>
              </a:ext>
            </a:extLst>
          </p:cNvPr>
          <p:cNvSpPr>
            <a:spLocks noGrp="1"/>
          </p:cNvSpPr>
          <p:nvPr>
            <p:ph type="dt" sz="half" idx="10"/>
          </p:nvPr>
        </p:nvSpPr>
        <p:spPr/>
        <p:txBody>
          <a:bodyPr/>
          <a:lstStyle/>
          <a:p>
            <a:fld id="{18379407-F381-4994-9895-CA75088DF144}" type="datetime1">
              <a:rPr lang="de-DE" smtClean="0"/>
              <a:t>21.03.2024</a:t>
            </a:fld>
            <a:endParaRPr lang="de-DE"/>
          </a:p>
        </p:txBody>
      </p:sp>
      <p:sp>
        <p:nvSpPr>
          <p:cNvPr id="5" name="Fußzeilenplatzhalter 4">
            <a:extLst>
              <a:ext uri="{FF2B5EF4-FFF2-40B4-BE49-F238E27FC236}">
                <a16:creationId xmlns:a16="http://schemas.microsoft.com/office/drawing/2014/main" id="{386B0801-24A6-449D-A017-848A78BD760B}"/>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6CD3D893-E66D-481E-AB5F-404A5DD7865B}"/>
              </a:ext>
            </a:extLst>
          </p:cNvPr>
          <p:cNvSpPr>
            <a:spLocks noGrp="1"/>
          </p:cNvSpPr>
          <p:nvPr>
            <p:ph type="sldNum" sz="quarter" idx="12"/>
          </p:nvPr>
        </p:nvSpPr>
        <p:spPr/>
        <p:txBody>
          <a:bodyPr/>
          <a:lstStyle/>
          <a:p>
            <a:fld id="{2ED54F2A-F2E5-4A77-9E58-F5DBE33D138F}" type="slidenum">
              <a:rPr lang="de-DE" smtClean="0"/>
              <a:t>‹Nr.›</a:t>
            </a:fld>
            <a:endParaRPr lang="de-DE"/>
          </a:p>
        </p:txBody>
      </p:sp>
    </p:spTree>
    <p:extLst>
      <p:ext uri="{BB962C8B-B14F-4D97-AF65-F5344CB8AC3E}">
        <p14:creationId xmlns:p14="http://schemas.microsoft.com/office/powerpoint/2010/main" val="306881402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5AA8DF0-7839-470A-9A7C-92C94A45353A}"/>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A7C3D788-8ACF-4307-90D6-D0854F572D1E}"/>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6FADBFFD-5ABA-4611-8BEB-D90811C8857B}"/>
              </a:ext>
            </a:extLst>
          </p:cNvPr>
          <p:cNvSpPr>
            <a:spLocks noGrp="1"/>
          </p:cNvSpPr>
          <p:nvPr>
            <p:ph type="dt" sz="half" idx="10"/>
          </p:nvPr>
        </p:nvSpPr>
        <p:spPr/>
        <p:txBody>
          <a:bodyPr/>
          <a:lstStyle/>
          <a:p>
            <a:fld id="{41425C20-2CE4-4F51-A45E-83466304492A}" type="datetime1">
              <a:rPr lang="de-DE" smtClean="0"/>
              <a:t>21.03.2024</a:t>
            </a:fld>
            <a:endParaRPr lang="de-DE"/>
          </a:p>
        </p:txBody>
      </p:sp>
      <p:sp>
        <p:nvSpPr>
          <p:cNvPr id="5" name="Fußzeilenplatzhalter 4">
            <a:extLst>
              <a:ext uri="{FF2B5EF4-FFF2-40B4-BE49-F238E27FC236}">
                <a16:creationId xmlns:a16="http://schemas.microsoft.com/office/drawing/2014/main" id="{56C16EE5-7377-4568-89C4-368CF3A1958C}"/>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56D2EEE2-E1A0-4EB9-9B86-B87C8D328845}"/>
              </a:ext>
            </a:extLst>
          </p:cNvPr>
          <p:cNvSpPr>
            <a:spLocks noGrp="1"/>
          </p:cNvSpPr>
          <p:nvPr>
            <p:ph type="sldNum" sz="quarter" idx="12"/>
          </p:nvPr>
        </p:nvSpPr>
        <p:spPr/>
        <p:txBody>
          <a:bodyPr/>
          <a:lstStyle/>
          <a:p>
            <a:fld id="{2ED54F2A-F2E5-4A77-9E58-F5DBE33D138F}" type="slidenum">
              <a:rPr lang="de-DE" smtClean="0"/>
              <a:t>‹Nr.›</a:t>
            </a:fld>
            <a:endParaRPr lang="de-DE"/>
          </a:p>
        </p:txBody>
      </p:sp>
    </p:spTree>
    <p:extLst>
      <p:ext uri="{BB962C8B-B14F-4D97-AF65-F5344CB8AC3E}">
        <p14:creationId xmlns:p14="http://schemas.microsoft.com/office/powerpoint/2010/main" val="309745278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8B049AA-76C9-4D07-8BBC-6EC78D70B0DC}"/>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p>
        </p:txBody>
      </p:sp>
      <p:sp>
        <p:nvSpPr>
          <p:cNvPr id="3" name="Textplatzhalter 2">
            <a:extLst>
              <a:ext uri="{FF2B5EF4-FFF2-40B4-BE49-F238E27FC236}">
                <a16:creationId xmlns:a16="http://schemas.microsoft.com/office/drawing/2014/main" id="{8B5A2536-BF80-4B16-A01B-4713EAAD44F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24C07249-4581-47FF-9027-13544D32E4BA}"/>
              </a:ext>
            </a:extLst>
          </p:cNvPr>
          <p:cNvSpPr>
            <a:spLocks noGrp="1"/>
          </p:cNvSpPr>
          <p:nvPr>
            <p:ph type="dt" sz="half" idx="10"/>
          </p:nvPr>
        </p:nvSpPr>
        <p:spPr/>
        <p:txBody>
          <a:bodyPr/>
          <a:lstStyle/>
          <a:p>
            <a:fld id="{B1236086-7CEE-4173-8F20-5A092F1A077B}" type="datetime1">
              <a:rPr lang="de-DE" smtClean="0"/>
              <a:t>21.03.2024</a:t>
            </a:fld>
            <a:endParaRPr lang="de-DE"/>
          </a:p>
        </p:txBody>
      </p:sp>
      <p:sp>
        <p:nvSpPr>
          <p:cNvPr id="5" name="Fußzeilenplatzhalter 4">
            <a:extLst>
              <a:ext uri="{FF2B5EF4-FFF2-40B4-BE49-F238E27FC236}">
                <a16:creationId xmlns:a16="http://schemas.microsoft.com/office/drawing/2014/main" id="{26389C2E-7E72-4A8A-9E7F-7DBDA97BC558}"/>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9A7A8FD2-3A79-47C4-81A7-631E767F5010}"/>
              </a:ext>
            </a:extLst>
          </p:cNvPr>
          <p:cNvSpPr>
            <a:spLocks noGrp="1"/>
          </p:cNvSpPr>
          <p:nvPr>
            <p:ph type="sldNum" sz="quarter" idx="12"/>
          </p:nvPr>
        </p:nvSpPr>
        <p:spPr/>
        <p:txBody>
          <a:bodyPr/>
          <a:lstStyle/>
          <a:p>
            <a:fld id="{2ED54F2A-F2E5-4A77-9E58-F5DBE33D138F}" type="slidenum">
              <a:rPr lang="de-DE" smtClean="0"/>
              <a:t>‹Nr.›</a:t>
            </a:fld>
            <a:endParaRPr lang="de-DE"/>
          </a:p>
        </p:txBody>
      </p:sp>
    </p:spTree>
    <p:extLst>
      <p:ext uri="{BB962C8B-B14F-4D97-AF65-F5344CB8AC3E}">
        <p14:creationId xmlns:p14="http://schemas.microsoft.com/office/powerpoint/2010/main" val="417456193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4D7F7B-9061-4DAF-8738-86FD75D56CA2}"/>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8FCAE300-E42A-40D2-827D-87DAEB700E61}"/>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a:extLst>
              <a:ext uri="{FF2B5EF4-FFF2-40B4-BE49-F238E27FC236}">
                <a16:creationId xmlns:a16="http://schemas.microsoft.com/office/drawing/2014/main" id="{FE5C39E8-C896-4811-9838-18B56C128858}"/>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E2DDBFBC-051C-478D-BF61-29CFDB4F5F96}"/>
              </a:ext>
            </a:extLst>
          </p:cNvPr>
          <p:cNvSpPr>
            <a:spLocks noGrp="1"/>
          </p:cNvSpPr>
          <p:nvPr>
            <p:ph type="dt" sz="half" idx="10"/>
          </p:nvPr>
        </p:nvSpPr>
        <p:spPr/>
        <p:txBody>
          <a:bodyPr/>
          <a:lstStyle/>
          <a:p>
            <a:fld id="{3E89C6D8-9C03-49F0-A636-8DD08B7E09DF}" type="datetime1">
              <a:rPr lang="de-DE" smtClean="0"/>
              <a:t>21.03.2024</a:t>
            </a:fld>
            <a:endParaRPr lang="de-DE"/>
          </a:p>
        </p:txBody>
      </p:sp>
      <p:sp>
        <p:nvSpPr>
          <p:cNvPr id="6" name="Fußzeilenplatzhalter 5">
            <a:extLst>
              <a:ext uri="{FF2B5EF4-FFF2-40B4-BE49-F238E27FC236}">
                <a16:creationId xmlns:a16="http://schemas.microsoft.com/office/drawing/2014/main" id="{106C2596-7D7C-4E8B-97A3-F308C4DA508D}"/>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728440FD-0523-4CF7-83CE-9DF8ED0124AF}"/>
              </a:ext>
            </a:extLst>
          </p:cNvPr>
          <p:cNvSpPr>
            <a:spLocks noGrp="1"/>
          </p:cNvSpPr>
          <p:nvPr>
            <p:ph type="sldNum" sz="quarter" idx="12"/>
          </p:nvPr>
        </p:nvSpPr>
        <p:spPr/>
        <p:txBody>
          <a:bodyPr/>
          <a:lstStyle/>
          <a:p>
            <a:fld id="{2ED54F2A-F2E5-4A77-9E58-F5DBE33D138F}" type="slidenum">
              <a:rPr lang="de-DE" smtClean="0"/>
              <a:t>‹Nr.›</a:t>
            </a:fld>
            <a:endParaRPr lang="de-DE"/>
          </a:p>
        </p:txBody>
      </p:sp>
    </p:spTree>
    <p:extLst>
      <p:ext uri="{BB962C8B-B14F-4D97-AF65-F5344CB8AC3E}">
        <p14:creationId xmlns:p14="http://schemas.microsoft.com/office/powerpoint/2010/main" val="197296997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AC0725-32B3-49F2-973B-72940110A0F0}"/>
              </a:ext>
            </a:extLst>
          </p:cNvPr>
          <p:cNvSpPr>
            <a:spLocks noGrp="1"/>
          </p:cNvSpPr>
          <p:nvPr>
            <p:ph type="title"/>
          </p:nvPr>
        </p:nvSpPr>
        <p:spPr>
          <a:xfrm>
            <a:off x="839788" y="365125"/>
            <a:ext cx="10515600" cy="1325563"/>
          </a:xfrm>
        </p:spPr>
        <p:txBody>
          <a:bodyPr/>
          <a:lstStyle/>
          <a:p>
            <a:r>
              <a:rPr lang="de-DE"/>
              <a:t>Mastertitelformat bearbeiten</a:t>
            </a:r>
          </a:p>
        </p:txBody>
      </p:sp>
      <p:sp>
        <p:nvSpPr>
          <p:cNvPr id="3" name="Textplatzhalter 2">
            <a:extLst>
              <a:ext uri="{FF2B5EF4-FFF2-40B4-BE49-F238E27FC236}">
                <a16:creationId xmlns:a16="http://schemas.microsoft.com/office/drawing/2014/main" id="{1645B698-E248-4D54-AC3A-8C4642F4539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C9B3D196-7F61-4644-9185-8B7A6FB0E922}"/>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a:extLst>
              <a:ext uri="{FF2B5EF4-FFF2-40B4-BE49-F238E27FC236}">
                <a16:creationId xmlns:a16="http://schemas.microsoft.com/office/drawing/2014/main" id="{5C36DF07-CA8E-4FE1-9BC2-78376FC66E8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86D0A150-221A-4680-87AB-A16F3888CCCE}"/>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a:extLst>
              <a:ext uri="{FF2B5EF4-FFF2-40B4-BE49-F238E27FC236}">
                <a16:creationId xmlns:a16="http://schemas.microsoft.com/office/drawing/2014/main" id="{051344ED-578F-4BD3-BA48-F2152758D2A5}"/>
              </a:ext>
            </a:extLst>
          </p:cNvPr>
          <p:cNvSpPr>
            <a:spLocks noGrp="1"/>
          </p:cNvSpPr>
          <p:nvPr>
            <p:ph type="dt" sz="half" idx="10"/>
          </p:nvPr>
        </p:nvSpPr>
        <p:spPr/>
        <p:txBody>
          <a:bodyPr/>
          <a:lstStyle/>
          <a:p>
            <a:fld id="{6DD2DB56-B7DD-48DB-AA75-E9EC233BDE66}" type="datetime1">
              <a:rPr lang="de-DE" smtClean="0"/>
              <a:t>21.03.2024</a:t>
            </a:fld>
            <a:endParaRPr lang="de-DE"/>
          </a:p>
        </p:txBody>
      </p:sp>
      <p:sp>
        <p:nvSpPr>
          <p:cNvPr id="8" name="Fußzeilenplatzhalter 7">
            <a:extLst>
              <a:ext uri="{FF2B5EF4-FFF2-40B4-BE49-F238E27FC236}">
                <a16:creationId xmlns:a16="http://schemas.microsoft.com/office/drawing/2014/main" id="{87FD9AB6-A9AC-434E-B3B0-8A4A7CF7B63E}"/>
              </a:ext>
            </a:extLst>
          </p:cNvPr>
          <p:cNvSpPr>
            <a:spLocks noGrp="1"/>
          </p:cNvSpPr>
          <p:nvPr>
            <p:ph type="ftr" sz="quarter" idx="11"/>
          </p:nvPr>
        </p:nvSpPr>
        <p:spPr/>
        <p:txBody>
          <a:bodyPr/>
          <a:lstStyle/>
          <a:p>
            <a:endParaRPr lang="de-DE"/>
          </a:p>
        </p:txBody>
      </p:sp>
      <p:sp>
        <p:nvSpPr>
          <p:cNvPr id="9" name="Foliennummernplatzhalter 8">
            <a:extLst>
              <a:ext uri="{FF2B5EF4-FFF2-40B4-BE49-F238E27FC236}">
                <a16:creationId xmlns:a16="http://schemas.microsoft.com/office/drawing/2014/main" id="{B0388A15-DC94-41C8-B72A-514C8C50D63D}"/>
              </a:ext>
            </a:extLst>
          </p:cNvPr>
          <p:cNvSpPr>
            <a:spLocks noGrp="1"/>
          </p:cNvSpPr>
          <p:nvPr>
            <p:ph type="sldNum" sz="quarter" idx="12"/>
          </p:nvPr>
        </p:nvSpPr>
        <p:spPr/>
        <p:txBody>
          <a:bodyPr/>
          <a:lstStyle/>
          <a:p>
            <a:fld id="{2ED54F2A-F2E5-4A77-9E58-F5DBE33D138F}" type="slidenum">
              <a:rPr lang="de-DE" smtClean="0"/>
              <a:t>‹Nr.›</a:t>
            </a:fld>
            <a:endParaRPr lang="de-DE"/>
          </a:p>
        </p:txBody>
      </p:sp>
    </p:spTree>
    <p:extLst>
      <p:ext uri="{BB962C8B-B14F-4D97-AF65-F5344CB8AC3E}">
        <p14:creationId xmlns:p14="http://schemas.microsoft.com/office/powerpoint/2010/main" val="182019499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AE72A8F-64FC-4A1D-BCCA-881722C64A8C}"/>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EC9541B7-35F6-4AEB-80F8-0B43FB0A241B}"/>
              </a:ext>
            </a:extLst>
          </p:cNvPr>
          <p:cNvSpPr>
            <a:spLocks noGrp="1"/>
          </p:cNvSpPr>
          <p:nvPr>
            <p:ph type="dt" sz="half" idx="10"/>
          </p:nvPr>
        </p:nvSpPr>
        <p:spPr/>
        <p:txBody>
          <a:bodyPr/>
          <a:lstStyle/>
          <a:p>
            <a:fld id="{CA15ABBD-F225-4D83-9628-C7754E99B2DA}" type="datetime1">
              <a:rPr lang="de-DE" smtClean="0"/>
              <a:t>21.03.2024</a:t>
            </a:fld>
            <a:endParaRPr lang="de-DE"/>
          </a:p>
        </p:txBody>
      </p:sp>
      <p:sp>
        <p:nvSpPr>
          <p:cNvPr id="4" name="Fußzeilenplatzhalter 3">
            <a:extLst>
              <a:ext uri="{FF2B5EF4-FFF2-40B4-BE49-F238E27FC236}">
                <a16:creationId xmlns:a16="http://schemas.microsoft.com/office/drawing/2014/main" id="{062CA2F0-20A8-4D85-93BE-ED4223B5D194}"/>
              </a:ext>
            </a:extLst>
          </p:cNvPr>
          <p:cNvSpPr>
            <a:spLocks noGrp="1"/>
          </p:cNvSpPr>
          <p:nvPr>
            <p:ph type="ftr" sz="quarter" idx="11"/>
          </p:nvPr>
        </p:nvSpPr>
        <p:spPr/>
        <p:txBody>
          <a:bodyPr/>
          <a:lstStyle/>
          <a:p>
            <a:endParaRPr lang="de-DE"/>
          </a:p>
        </p:txBody>
      </p:sp>
      <p:sp>
        <p:nvSpPr>
          <p:cNvPr id="5" name="Foliennummernplatzhalter 4">
            <a:extLst>
              <a:ext uri="{FF2B5EF4-FFF2-40B4-BE49-F238E27FC236}">
                <a16:creationId xmlns:a16="http://schemas.microsoft.com/office/drawing/2014/main" id="{46011A58-8D2A-4937-BB61-E54D57D85AD5}"/>
              </a:ext>
            </a:extLst>
          </p:cNvPr>
          <p:cNvSpPr>
            <a:spLocks noGrp="1"/>
          </p:cNvSpPr>
          <p:nvPr>
            <p:ph type="sldNum" sz="quarter" idx="12"/>
          </p:nvPr>
        </p:nvSpPr>
        <p:spPr/>
        <p:txBody>
          <a:bodyPr/>
          <a:lstStyle/>
          <a:p>
            <a:fld id="{2ED54F2A-F2E5-4A77-9E58-F5DBE33D138F}" type="slidenum">
              <a:rPr lang="de-DE" smtClean="0"/>
              <a:t>‹Nr.›</a:t>
            </a:fld>
            <a:endParaRPr lang="de-DE"/>
          </a:p>
        </p:txBody>
      </p:sp>
    </p:spTree>
    <p:extLst>
      <p:ext uri="{BB962C8B-B14F-4D97-AF65-F5344CB8AC3E}">
        <p14:creationId xmlns:p14="http://schemas.microsoft.com/office/powerpoint/2010/main" val="282843910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4EE21D6B-9492-41A9-854E-B8ADE43C2AAF}"/>
              </a:ext>
            </a:extLst>
          </p:cNvPr>
          <p:cNvSpPr>
            <a:spLocks noGrp="1"/>
          </p:cNvSpPr>
          <p:nvPr>
            <p:ph type="dt" sz="half" idx="10"/>
          </p:nvPr>
        </p:nvSpPr>
        <p:spPr/>
        <p:txBody>
          <a:bodyPr/>
          <a:lstStyle/>
          <a:p>
            <a:fld id="{3B1AEDF6-E60F-4132-A216-6F1052E8FA41}" type="datetime1">
              <a:rPr lang="de-DE" smtClean="0"/>
              <a:t>21.03.2024</a:t>
            </a:fld>
            <a:endParaRPr lang="de-DE"/>
          </a:p>
        </p:txBody>
      </p:sp>
      <p:sp>
        <p:nvSpPr>
          <p:cNvPr id="3" name="Fußzeilenplatzhalter 2">
            <a:extLst>
              <a:ext uri="{FF2B5EF4-FFF2-40B4-BE49-F238E27FC236}">
                <a16:creationId xmlns:a16="http://schemas.microsoft.com/office/drawing/2014/main" id="{E54904F0-BCBD-4B24-BEFD-C04F054F58F2}"/>
              </a:ext>
            </a:extLst>
          </p:cNvPr>
          <p:cNvSpPr>
            <a:spLocks noGrp="1"/>
          </p:cNvSpPr>
          <p:nvPr>
            <p:ph type="ftr" sz="quarter" idx="11"/>
          </p:nvPr>
        </p:nvSpPr>
        <p:spPr/>
        <p:txBody>
          <a:bodyPr/>
          <a:lstStyle/>
          <a:p>
            <a:endParaRPr lang="de-DE"/>
          </a:p>
        </p:txBody>
      </p:sp>
      <p:sp>
        <p:nvSpPr>
          <p:cNvPr id="4" name="Foliennummernplatzhalter 3">
            <a:extLst>
              <a:ext uri="{FF2B5EF4-FFF2-40B4-BE49-F238E27FC236}">
                <a16:creationId xmlns:a16="http://schemas.microsoft.com/office/drawing/2014/main" id="{CCA48BAB-5945-4CF0-BF2A-4A426DCB8F0C}"/>
              </a:ext>
            </a:extLst>
          </p:cNvPr>
          <p:cNvSpPr>
            <a:spLocks noGrp="1"/>
          </p:cNvSpPr>
          <p:nvPr>
            <p:ph type="sldNum" sz="quarter" idx="12"/>
          </p:nvPr>
        </p:nvSpPr>
        <p:spPr/>
        <p:txBody>
          <a:bodyPr/>
          <a:lstStyle/>
          <a:p>
            <a:fld id="{2ED54F2A-F2E5-4A77-9E58-F5DBE33D138F}" type="slidenum">
              <a:rPr lang="de-DE" smtClean="0"/>
              <a:t>‹Nr.›</a:t>
            </a:fld>
            <a:endParaRPr lang="de-DE"/>
          </a:p>
        </p:txBody>
      </p:sp>
    </p:spTree>
    <p:extLst>
      <p:ext uri="{BB962C8B-B14F-4D97-AF65-F5344CB8AC3E}">
        <p14:creationId xmlns:p14="http://schemas.microsoft.com/office/powerpoint/2010/main" val="21310769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B47AC52-99AF-4483-B372-2083C90F0F8B}"/>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p>
        </p:txBody>
      </p:sp>
      <p:sp>
        <p:nvSpPr>
          <p:cNvPr id="3" name="Textplatzhalter 2">
            <a:extLst>
              <a:ext uri="{FF2B5EF4-FFF2-40B4-BE49-F238E27FC236}">
                <a16:creationId xmlns:a16="http://schemas.microsoft.com/office/drawing/2014/main" id="{55D0C618-D694-4489-A2CA-DCC1570E9BA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3E0806AA-F0E8-4861-993A-876F27176031}"/>
              </a:ext>
            </a:extLst>
          </p:cNvPr>
          <p:cNvSpPr>
            <a:spLocks noGrp="1"/>
          </p:cNvSpPr>
          <p:nvPr>
            <p:ph type="dt" sz="half" idx="10"/>
          </p:nvPr>
        </p:nvSpPr>
        <p:spPr/>
        <p:txBody>
          <a:bodyPr/>
          <a:lstStyle/>
          <a:p>
            <a:fld id="{ABE35C87-2981-4E1F-BFBD-39C36521C0AF}" type="datetimeFigureOut">
              <a:rPr lang="de-DE" smtClean="0"/>
              <a:t>21.03.2024</a:t>
            </a:fld>
            <a:endParaRPr lang="de-DE"/>
          </a:p>
        </p:txBody>
      </p:sp>
      <p:sp>
        <p:nvSpPr>
          <p:cNvPr id="5" name="Fußzeilenplatzhalter 4">
            <a:extLst>
              <a:ext uri="{FF2B5EF4-FFF2-40B4-BE49-F238E27FC236}">
                <a16:creationId xmlns:a16="http://schemas.microsoft.com/office/drawing/2014/main" id="{3B1969AF-C572-4DBB-9012-9D29DDB39B20}"/>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06B0AF0C-AEEE-4CD9-85F1-CEF86B286AB1}"/>
              </a:ext>
            </a:extLst>
          </p:cNvPr>
          <p:cNvSpPr>
            <a:spLocks noGrp="1"/>
          </p:cNvSpPr>
          <p:nvPr>
            <p:ph type="sldNum" sz="quarter" idx="12"/>
          </p:nvPr>
        </p:nvSpPr>
        <p:spPr/>
        <p:txBody>
          <a:bodyPr/>
          <a:lstStyle/>
          <a:p>
            <a:fld id="{4C80B5F1-B802-4451-9F52-0A6B20F66447}" type="slidenum">
              <a:rPr lang="de-DE" smtClean="0"/>
              <a:t>‹Nr.›</a:t>
            </a:fld>
            <a:endParaRPr lang="de-DE"/>
          </a:p>
        </p:txBody>
      </p:sp>
    </p:spTree>
    <p:extLst>
      <p:ext uri="{BB962C8B-B14F-4D97-AF65-F5344CB8AC3E}">
        <p14:creationId xmlns:p14="http://schemas.microsoft.com/office/powerpoint/2010/main" val="308652377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530F103-55CB-43AC-B2F2-B23DEDDDAF4B}"/>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Inhaltsplatzhalter 2">
            <a:extLst>
              <a:ext uri="{FF2B5EF4-FFF2-40B4-BE49-F238E27FC236}">
                <a16:creationId xmlns:a16="http://schemas.microsoft.com/office/drawing/2014/main" id="{235C8A3A-316C-460B-BAD1-4CC18EE8981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id="{69749B0C-807F-4B62-ACC6-55D480C929A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2037BE14-F31E-4910-AEF5-FF0A4C535471}"/>
              </a:ext>
            </a:extLst>
          </p:cNvPr>
          <p:cNvSpPr>
            <a:spLocks noGrp="1"/>
          </p:cNvSpPr>
          <p:nvPr>
            <p:ph type="dt" sz="half" idx="10"/>
          </p:nvPr>
        </p:nvSpPr>
        <p:spPr/>
        <p:txBody>
          <a:bodyPr/>
          <a:lstStyle/>
          <a:p>
            <a:fld id="{0C21BA7B-4395-467C-AE64-D18866B45481}" type="datetime1">
              <a:rPr lang="de-DE" smtClean="0"/>
              <a:t>21.03.2024</a:t>
            </a:fld>
            <a:endParaRPr lang="de-DE"/>
          </a:p>
        </p:txBody>
      </p:sp>
      <p:sp>
        <p:nvSpPr>
          <p:cNvPr id="6" name="Fußzeilenplatzhalter 5">
            <a:extLst>
              <a:ext uri="{FF2B5EF4-FFF2-40B4-BE49-F238E27FC236}">
                <a16:creationId xmlns:a16="http://schemas.microsoft.com/office/drawing/2014/main" id="{2A3CBFE3-4739-4403-8AA8-D54AAF78AE28}"/>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CA8A84B4-9E30-4BD9-9335-C9E5A9CDC3B0}"/>
              </a:ext>
            </a:extLst>
          </p:cNvPr>
          <p:cNvSpPr>
            <a:spLocks noGrp="1"/>
          </p:cNvSpPr>
          <p:nvPr>
            <p:ph type="sldNum" sz="quarter" idx="12"/>
          </p:nvPr>
        </p:nvSpPr>
        <p:spPr/>
        <p:txBody>
          <a:bodyPr/>
          <a:lstStyle/>
          <a:p>
            <a:fld id="{2ED54F2A-F2E5-4A77-9E58-F5DBE33D138F}" type="slidenum">
              <a:rPr lang="de-DE" smtClean="0"/>
              <a:t>‹Nr.›</a:t>
            </a:fld>
            <a:endParaRPr lang="de-DE"/>
          </a:p>
        </p:txBody>
      </p:sp>
    </p:spTree>
    <p:extLst>
      <p:ext uri="{BB962C8B-B14F-4D97-AF65-F5344CB8AC3E}">
        <p14:creationId xmlns:p14="http://schemas.microsoft.com/office/powerpoint/2010/main" val="345624344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23ABC07-4670-44FA-8F88-18E5F0A79464}"/>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a:extLst>
              <a:ext uri="{FF2B5EF4-FFF2-40B4-BE49-F238E27FC236}">
                <a16:creationId xmlns:a16="http://schemas.microsoft.com/office/drawing/2014/main" id="{8553B262-6C0A-43BB-9A95-6C4AFFF7003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a:extLst>
              <a:ext uri="{FF2B5EF4-FFF2-40B4-BE49-F238E27FC236}">
                <a16:creationId xmlns:a16="http://schemas.microsoft.com/office/drawing/2014/main" id="{6338D103-BFDA-47C3-BC3C-F126C9A57C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2C8036A0-1891-4EB0-8EA5-DC65E63F7960}"/>
              </a:ext>
            </a:extLst>
          </p:cNvPr>
          <p:cNvSpPr>
            <a:spLocks noGrp="1"/>
          </p:cNvSpPr>
          <p:nvPr>
            <p:ph type="dt" sz="half" idx="10"/>
          </p:nvPr>
        </p:nvSpPr>
        <p:spPr/>
        <p:txBody>
          <a:bodyPr/>
          <a:lstStyle/>
          <a:p>
            <a:fld id="{E257171C-7DE9-4316-9FA9-1201256413D1}" type="datetime1">
              <a:rPr lang="de-DE" smtClean="0"/>
              <a:t>21.03.2024</a:t>
            </a:fld>
            <a:endParaRPr lang="de-DE"/>
          </a:p>
        </p:txBody>
      </p:sp>
      <p:sp>
        <p:nvSpPr>
          <p:cNvPr id="6" name="Fußzeilenplatzhalter 5">
            <a:extLst>
              <a:ext uri="{FF2B5EF4-FFF2-40B4-BE49-F238E27FC236}">
                <a16:creationId xmlns:a16="http://schemas.microsoft.com/office/drawing/2014/main" id="{2CD9D6CF-99EC-4C4D-888B-8ADC2411C196}"/>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66CA284A-BAEF-4C8F-A515-F1A38EC855C8}"/>
              </a:ext>
            </a:extLst>
          </p:cNvPr>
          <p:cNvSpPr>
            <a:spLocks noGrp="1"/>
          </p:cNvSpPr>
          <p:nvPr>
            <p:ph type="sldNum" sz="quarter" idx="12"/>
          </p:nvPr>
        </p:nvSpPr>
        <p:spPr/>
        <p:txBody>
          <a:bodyPr/>
          <a:lstStyle/>
          <a:p>
            <a:fld id="{2ED54F2A-F2E5-4A77-9E58-F5DBE33D138F}" type="slidenum">
              <a:rPr lang="de-DE" smtClean="0"/>
              <a:t>‹Nr.›</a:t>
            </a:fld>
            <a:endParaRPr lang="de-DE"/>
          </a:p>
        </p:txBody>
      </p:sp>
    </p:spTree>
    <p:extLst>
      <p:ext uri="{BB962C8B-B14F-4D97-AF65-F5344CB8AC3E}">
        <p14:creationId xmlns:p14="http://schemas.microsoft.com/office/powerpoint/2010/main" val="36527356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6B56817-BF50-4DFE-9A71-2DF039117A46}"/>
              </a:ext>
            </a:extLst>
          </p:cNvPr>
          <p:cNvSpPr>
            <a:spLocks noGrp="1"/>
          </p:cNvSpPr>
          <p:nvPr>
            <p:ph type="title"/>
          </p:nvPr>
        </p:nvSpPr>
        <p:spPr/>
        <p:txBody>
          <a:bodyPr/>
          <a:lstStyle/>
          <a:p>
            <a:r>
              <a:rPr lang="de-DE"/>
              <a:t>Mastertitelformat bearbeiten</a:t>
            </a:r>
          </a:p>
        </p:txBody>
      </p:sp>
      <p:sp>
        <p:nvSpPr>
          <p:cNvPr id="3" name="Vertikaler Textplatzhalter 2">
            <a:extLst>
              <a:ext uri="{FF2B5EF4-FFF2-40B4-BE49-F238E27FC236}">
                <a16:creationId xmlns:a16="http://schemas.microsoft.com/office/drawing/2014/main" id="{E349BE19-0580-457C-9B43-9CBC000820C2}"/>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24D5EE63-F033-4400-92D1-6F99EF038759}"/>
              </a:ext>
            </a:extLst>
          </p:cNvPr>
          <p:cNvSpPr>
            <a:spLocks noGrp="1"/>
          </p:cNvSpPr>
          <p:nvPr>
            <p:ph type="dt" sz="half" idx="10"/>
          </p:nvPr>
        </p:nvSpPr>
        <p:spPr/>
        <p:txBody>
          <a:bodyPr/>
          <a:lstStyle/>
          <a:p>
            <a:fld id="{53D70034-5744-4177-80A2-58D974990068}" type="datetime1">
              <a:rPr lang="de-DE" smtClean="0"/>
              <a:t>21.03.2024</a:t>
            </a:fld>
            <a:endParaRPr lang="de-DE"/>
          </a:p>
        </p:txBody>
      </p:sp>
      <p:sp>
        <p:nvSpPr>
          <p:cNvPr id="5" name="Fußzeilenplatzhalter 4">
            <a:extLst>
              <a:ext uri="{FF2B5EF4-FFF2-40B4-BE49-F238E27FC236}">
                <a16:creationId xmlns:a16="http://schemas.microsoft.com/office/drawing/2014/main" id="{A4D1AE6D-9853-4F02-8529-5A15DF7A4B5C}"/>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42C39E98-B2C0-4E27-BB0C-0A4AE5161D2C}"/>
              </a:ext>
            </a:extLst>
          </p:cNvPr>
          <p:cNvSpPr>
            <a:spLocks noGrp="1"/>
          </p:cNvSpPr>
          <p:nvPr>
            <p:ph type="sldNum" sz="quarter" idx="12"/>
          </p:nvPr>
        </p:nvSpPr>
        <p:spPr/>
        <p:txBody>
          <a:bodyPr/>
          <a:lstStyle/>
          <a:p>
            <a:fld id="{2ED54F2A-F2E5-4A77-9E58-F5DBE33D138F}" type="slidenum">
              <a:rPr lang="de-DE" smtClean="0"/>
              <a:t>‹Nr.›</a:t>
            </a:fld>
            <a:endParaRPr lang="de-DE"/>
          </a:p>
        </p:txBody>
      </p:sp>
    </p:spTree>
    <p:extLst>
      <p:ext uri="{BB962C8B-B14F-4D97-AF65-F5344CB8AC3E}">
        <p14:creationId xmlns:p14="http://schemas.microsoft.com/office/powerpoint/2010/main" val="274975876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9023C097-F5BF-43FF-942F-50768CDEF4CD}"/>
              </a:ext>
            </a:extLst>
          </p:cNvPr>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id="{D27CCF40-FE00-4B95-8ADE-A68C718AF33E}"/>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C9A8D6ED-303B-4BAC-A82E-22CD80A9AC7F}"/>
              </a:ext>
            </a:extLst>
          </p:cNvPr>
          <p:cNvSpPr>
            <a:spLocks noGrp="1"/>
          </p:cNvSpPr>
          <p:nvPr>
            <p:ph type="dt" sz="half" idx="10"/>
          </p:nvPr>
        </p:nvSpPr>
        <p:spPr/>
        <p:txBody>
          <a:bodyPr/>
          <a:lstStyle/>
          <a:p>
            <a:fld id="{A2AEBCE9-F8E5-4E8C-AE3B-177B60C14C9B}" type="datetime1">
              <a:rPr lang="de-DE" smtClean="0"/>
              <a:t>21.03.2024</a:t>
            </a:fld>
            <a:endParaRPr lang="de-DE"/>
          </a:p>
        </p:txBody>
      </p:sp>
      <p:sp>
        <p:nvSpPr>
          <p:cNvPr id="5" name="Fußzeilenplatzhalter 4">
            <a:extLst>
              <a:ext uri="{FF2B5EF4-FFF2-40B4-BE49-F238E27FC236}">
                <a16:creationId xmlns:a16="http://schemas.microsoft.com/office/drawing/2014/main" id="{86D49FFC-4FA4-48B7-AEDD-23CEEB6AB2DF}"/>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AEE32C1D-0F6C-41D1-9FA0-9F4FB5F52B37}"/>
              </a:ext>
            </a:extLst>
          </p:cNvPr>
          <p:cNvSpPr>
            <a:spLocks noGrp="1"/>
          </p:cNvSpPr>
          <p:nvPr>
            <p:ph type="sldNum" sz="quarter" idx="12"/>
          </p:nvPr>
        </p:nvSpPr>
        <p:spPr/>
        <p:txBody>
          <a:bodyPr/>
          <a:lstStyle/>
          <a:p>
            <a:fld id="{2ED54F2A-F2E5-4A77-9E58-F5DBE33D138F}" type="slidenum">
              <a:rPr lang="de-DE" smtClean="0"/>
              <a:t>‹Nr.›</a:t>
            </a:fld>
            <a:endParaRPr lang="de-DE"/>
          </a:p>
        </p:txBody>
      </p:sp>
    </p:spTree>
    <p:extLst>
      <p:ext uri="{BB962C8B-B14F-4D97-AF65-F5344CB8AC3E}">
        <p14:creationId xmlns:p14="http://schemas.microsoft.com/office/powerpoint/2010/main" val="1378160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9108114-0B48-4B5B-A535-AD34241A097F}"/>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12F57B7A-ED1E-46EB-9439-6252F221E06D}"/>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a:extLst>
              <a:ext uri="{FF2B5EF4-FFF2-40B4-BE49-F238E27FC236}">
                <a16:creationId xmlns:a16="http://schemas.microsoft.com/office/drawing/2014/main" id="{65F7BB31-758F-4AFB-8DB6-26744F7EF94E}"/>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236CACFF-B574-483B-8C36-26CA4CBBBE1B}"/>
              </a:ext>
            </a:extLst>
          </p:cNvPr>
          <p:cNvSpPr>
            <a:spLocks noGrp="1"/>
          </p:cNvSpPr>
          <p:nvPr>
            <p:ph type="dt" sz="half" idx="10"/>
          </p:nvPr>
        </p:nvSpPr>
        <p:spPr/>
        <p:txBody>
          <a:bodyPr/>
          <a:lstStyle/>
          <a:p>
            <a:fld id="{ABE35C87-2981-4E1F-BFBD-39C36521C0AF}" type="datetimeFigureOut">
              <a:rPr lang="de-DE" smtClean="0"/>
              <a:t>21.03.2024</a:t>
            </a:fld>
            <a:endParaRPr lang="de-DE"/>
          </a:p>
        </p:txBody>
      </p:sp>
      <p:sp>
        <p:nvSpPr>
          <p:cNvPr id="6" name="Fußzeilenplatzhalter 5">
            <a:extLst>
              <a:ext uri="{FF2B5EF4-FFF2-40B4-BE49-F238E27FC236}">
                <a16:creationId xmlns:a16="http://schemas.microsoft.com/office/drawing/2014/main" id="{12C9BC1E-7D94-42C4-A950-DC12905491E7}"/>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73E82A2D-08E9-426D-A456-F48CAEFF79AF}"/>
              </a:ext>
            </a:extLst>
          </p:cNvPr>
          <p:cNvSpPr>
            <a:spLocks noGrp="1"/>
          </p:cNvSpPr>
          <p:nvPr>
            <p:ph type="sldNum" sz="quarter" idx="12"/>
          </p:nvPr>
        </p:nvSpPr>
        <p:spPr/>
        <p:txBody>
          <a:bodyPr/>
          <a:lstStyle/>
          <a:p>
            <a:fld id="{4C80B5F1-B802-4451-9F52-0A6B20F66447}" type="slidenum">
              <a:rPr lang="de-DE" smtClean="0"/>
              <a:t>‹Nr.›</a:t>
            </a:fld>
            <a:endParaRPr lang="de-DE"/>
          </a:p>
        </p:txBody>
      </p:sp>
    </p:spTree>
    <p:extLst>
      <p:ext uri="{BB962C8B-B14F-4D97-AF65-F5344CB8AC3E}">
        <p14:creationId xmlns:p14="http://schemas.microsoft.com/office/powerpoint/2010/main" val="14074395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ED621CD-E90E-43D4-9BE4-ABF025DD0D1F}"/>
              </a:ext>
            </a:extLst>
          </p:cNvPr>
          <p:cNvSpPr>
            <a:spLocks noGrp="1"/>
          </p:cNvSpPr>
          <p:nvPr>
            <p:ph type="title"/>
          </p:nvPr>
        </p:nvSpPr>
        <p:spPr>
          <a:xfrm>
            <a:off x="839788" y="365125"/>
            <a:ext cx="10515600" cy="1325563"/>
          </a:xfrm>
        </p:spPr>
        <p:txBody>
          <a:bodyPr/>
          <a:lstStyle/>
          <a:p>
            <a:r>
              <a:rPr lang="de-DE"/>
              <a:t>Mastertitelformat bearbeiten</a:t>
            </a:r>
          </a:p>
        </p:txBody>
      </p:sp>
      <p:sp>
        <p:nvSpPr>
          <p:cNvPr id="3" name="Textplatzhalter 2">
            <a:extLst>
              <a:ext uri="{FF2B5EF4-FFF2-40B4-BE49-F238E27FC236}">
                <a16:creationId xmlns:a16="http://schemas.microsoft.com/office/drawing/2014/main" id="{33471EB3-B54C-449B-9D91-F2DDEE8BC80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16C8102E-C381-466A-8DA7-1346ABA88398}"/>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a:extLst>
              <a:ext uri="{FF2B5EF4-FFF2-40B4-BE49-F238E27FC236}">
                <a16:creationId xmlns:a16="http://schemas.microsoft.com/office/drawing/2014/main" id="{07866816-193B-483D-BFB0-E234F69FC80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97579662-A1D5-41AA-99C5-AB325DB3F64C}"/>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a:extLst>
              <a:ext uri="{FF2B5EF4-FFF2-40B4-BE49-F238E27FC236}">
                <a16:creationId xmlns:a16="http://schemas.microsoft.com/office/drawing/2014/main" id="{213B6FB8-AC7E-47A2-9D80-ED23A7A963E3}"/>
              </a:ext>
            </a:extLst>
          </p:cNvPr>
          <p:cNvSpPr>
            <a:spLocks noGrp="1"/>
          </p:cNvSpPr>
          <p:nvPr>
            <p:ph type="dt" sz="half" idx="10"/>
          </p:nvPr>
        </p:nvSpPr>
        <p:spPr/>
        <p:txBody>
          <a:bodyPr/>
          <a:lstStyle/>
          <a:p>
            <a:fld id="{ABE35C87-2981-4E1F-BFBD-39C36521C0AF}" type="datetimeFigureOut">
              <a:rPr lang="de-DE" smtClean="0"/>
              <a:t>21.03.2024</a:t>
            </a:fld>
            <a:endParaRPr lang="de-DE"/>
          </a:p>
        </p:txBody>
      </p:sp>
      <p:sp>
        <p:nvSpPr>
          <p:cNvPr id="8" name="Fußzeilenplatzhalter 7">
            <a:extLst>
              <a:ext uri="{FF2B5EF4-FFF2-40B4-BE49-F238E27FC236}">
                <a16:creationId xmlns:a16="http://schemas.microsoft.com/office/drawing/2014/main" id="{6096DD12-F11E-48E7-9FA1-5BE15B1F246C}"/>
              </a:ext>
            </a:extLst>
          </p:cNvPr>
          <p:cNvSpPr>
            <a:spLocks noGrp="1"/>
          </p:cNvSpPr>
          <p:nvPr>
            <p:ph type="ftr" sz="quarter" idx="11"/>
          </p:nvPr>
        </p:nvSpPr>
        <p:spPr/>
        <p:txBody>
          <a:bodyPr/>
          <a:lstStyle/>
          <a:p>
            <a:endParaRPr lang="de-DE"/>
          </a:p>
        </p:txBody>
      </p:sp>
      <p:sp>
        <p:nvSpPr>
          <p:cNvPr id="9" name="Foliennummernplatzhalter 8">
            <a:extLst>
              <a:ext uri="{FF2B5EF4-FFF2-40B4-BE49-F238E27FC236}">
                <a16:creationId xmlns:a16="http://schemas.microsoft.com/office/drawing/2014/main" id="{BBD5E9A8-991C-486C-A35F-0EFBB5529F5A}"/>
              </a:ext>
            </a:extLst>
          </p:cNvPr>
          <p:cNvSpPr>
            <a:spLocks noGrp="1"/>
          </p:cNvSpPr>
          <p:nvPr>
            <p:ph type="sldNum" sz="quarter" idx="12"/>
          </p:nvPr>
        </p:nvSpPr>
        <p:spPr/>
        <p:txBody>
          <a:bodyPr/>
          <a:lstStyle/>
          <a:p>
            <a:fld id="{4C80B5F1-B802-4451-9F52-0A6B20F66447}" type="slidenum">
              <a:rPr lang="de-DE" smtClean="0"/>
              <a:t>‹Nr.›</a:t>
            </a:fld>
            <a:endParaRPr lang="de-DE"/>
          </a:p>
        </p:txBody>
      </p:sp>
    </p:spTree>
    <p:extLst>
      <p:ext uri="{BB962C8B-B14F-4D97-AF65-F5344CB8AC3E}">
        <p14:creationId xmlns:p14="http://schemas.microsoft.com/office/powerpoint/2010/main" val="9468110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8044631-BB2F-403B-AF35-4D1983D4C325}"/>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E260272E-99CE-4A66-AD90-F72E14C3F2FB}"/>
              </a:ext>
            </a:extLst>
          </p:cNvPr>
          <p:cNvSpPr>
            <a:spLocks noGrp="1"/>
          </p:cNvSpPr>
          <p:nvPr>
            <p:ph type="dt" sz="half" idx="10"/>
          </p:nvPr>
        </p:nvSpPr>
        <p:spPr/>
        <p:txBody>
          <a:bodyPr/>
          <a:lstStyle/>
          <a:p>
            <a:fld id="{ABE35C87-2981-4E1F-BFBD-39C36521C0AF}" type="datetimeFigureOut">
              <a:rPr lang="de-DE" smtClean="0"/>
              <a:t>21.03.2024</a:t>
            </a:fld>
            <a:endParaRPr lang="de-DE"/>
          </a:p>
        </p:txBody>
      </p:sp>
      <p:sp>
        <p:nvSpPr>
          <p:cNvPr id="4" name="Fußzeilenplatzhalter 3">
            <a:extLst>
              <a:ext uri="{FF2B5EF4-FFF2-40B4-BE49-F238E27FC236}">
                <a16:creationId xmlns:a16="http://schemas.microsoft.com/office/drawing/2014/main" id="{3E610187-1F64-4BED-8DE4-C176CAC26A89}"/>
              </a:ext>
            </a:extLst>
          </p:cNvPr>
          <p:cNvSpPr>
            <a:spLocks noGrp="1"/>
          </p:cNvSpPr>
          <p:nvPr>
            <p:ph type="ftr" sz="quarter" idx="11"/>
          </p:nvPr>
        </p:nvSpPr>
        <p:spPr/>
        <p:txBody>
          <a:bodyPr/>
          <a:lstStyle/>
          <a:p>
            <a:endParaRPr lang="de-DE"/>
          </a:p>
        </p:txBody>
      </p:sp>
      <p:sp>
        <p:nvSpPr>
          <p:cNvPr id="5" name="Foliennummernplatzhalter 4">
            <a:extLst>
              <a:ext uri="{FF2B5EF4-FFF2-40B4-BE49-F238E27FC236}">
                <a16:creationId xmlns:a16="http://schemas.microsoft.com/office/drawing/2014/main" id="{E40820BA-5D81-4F56-B227-C895E836F276}"/>
              </a:ext>
            </a:extLst>
          </p:cNvPr>
          <p:cNvSpPr>
            <a:spLocks noGrp="1"/>
          </p:cNvSpPr>
          <p:nvPr>
            <p:ph type="sldNum" sz="quarter" idx="12"/>
          </p:nvPr>
        </p:nvSpPr>
        <p:spPr/>
        <p:txBody>
          <a:bodyPr/>
          <a:lstStyle/>
          <a:p>
            <a:fld id="{4C80B5F1-B802-4451-9F52-0A6B20F66447}" type="slidenum">
              <a:rPr lang="de-DE" smtClean="0"/>
              <a:t>‹Nr.›</a:t>
            </a:fld>
            <a:endParaRPr lang="de-DE"/>
          </a:p>
        </p:txBody>
      </p:sp>
    </p:spTree>
    <p:extLst>
      <p:ext uri="{BB962C8B-B14F-4D97-AF65-F5344CB8AC3E}">
        <p14:creationId xmlns:p14="http://schemas.microsoft.com/office/powerpoint/2010/main" val="18830916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3D4A0396-8F7B-4AB3-AEF9-912AF2E6653E}"/>
              </a:ext>
            </a:extLst>
          </p:cNvPr>
          <p:cNvSpPr>
            <a:spLocks noGrp="1"/>
          </p:cNvSpPr>
          <p:nvPr>
            <p:ph type="dt" sz="half" idx="10"/>
          </p:nvPr>
        </p:nvSpPr>
        <p:spPr/>
        <p:txBody>
          <a:bodyPr/>
          <a:lstStyle/>
          <a:p>
            <a:fld id="{ABE35C87-2981-4E1F-BFBD-39C36521C0AF}" type="datetimeFigureOut">
              <a:rPr lang="de-DE" smtClean="0"/>
              <a:t>21.03.2024</a:t>
            </a:fld>
            <a:endParaRPr lang="de-DE"/>
          </a:p>
        </p:txBody>
      </p:sp>
      <p:sp>
        <p:nvSpPr>
          <p:cNvPr id="3" name="Fußzeilenplatzhalter 2">
            <a:extLst>
              <a:ext uri="{FF2B5EF4-FFF2-40B4-BE49-F238E27FC236}">
                <a16:creationId xmlns:a16="http://schemas.microsoft.com/office/drawing/2014/main" id="{140A9445-A914-44CB-99CC-359B536C787A}"/>
              </a:ext>
            </a:extLst>
          </p:cNvPr>
          <p:cNvSpPr>
            <a:spLocks noGrp="1"/>
          </p:cNvSpPr>
          <p:nvPr>
            <p:ph type="ftr" sz="quarter" idx="11"/>
          </p:nvPr>
        </p:nvSpPr>
        <p:spPr/>
        <p:txBody>
          <a:bodyPr/>
          <a:lstStyle/>
          <a:p>
            <a:endParaRPr lang="de-DE"/>
          </a:p>
        </p:txBody>
      </p:sp>
      <p:sp>
        <p:nvSpPr>
          <p:cNvPr id="4" name="Foliennummernplatzhalter 3">
            <a:extLst>
              <a:ext uri="{FF2B5EF4-FFF2-40B4-BE49-F238E27FC236}">
                <a16:creationId xmlns:a16="http://schemas.microsoft.com/office/drawing/2014/main" id="{0AF10DDB-1A78-4C21-B2CD-04CD93688608}"/>
              </a:ext>
            </a:extLst>
          </p:cNvPr>
          <p:cNvSpPr>
            <a:spLocks noGrp="1"/>
          </p:cNvSpPr>
          <p:nvPr>
            <p:ph type="sldNum" sz="quarter" idx="12"/>
          </p:nvPr>
        </p:nvSpPr>
        <p:spPr/>
        <p:txBody>
          <a:bodyPr/>
          <a:lstStyle/>
          <a:p>
            <a:fld id="{4C80B5F1-B802-4451-9F52-0A6B20F66447}" type="slidenum">
              <a:rPr lang="de-DE" smtClean="0"/>
              <a:t>‹Nr.›</a:t>
            </a:fld>
            <a:endParaRPr lang="de-DE"/>
          </a:p>
        </p:txBody>
      </p:sp>
    </p:spTree>
    <p:extLst>
      <p:ext uri="{BB962C8B-B14F-4D97-AF65-F5344CB8AC3E}">
        <p14:creationId xmlns:p14="http://schemas.microsoft.com/office/powerpoint/2010/main" val="30418331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53AF1F7-14DF-49F6-B1EE-C74F19ED7CE4}"/>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Inhaltsplatzhalter 2">
            <a:extLst>
              <a:ext uri="{FF2B5EF4-FFF2-40B4-BE49-F238E27FC236}">
                <a16:creationId xmlns:a16="http://schemas.microsoft.com/office/drawing/2014/main" id="{0D914631-087A-4DB8-9A96-B7F4B6C03C1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id="{1902534F-DE5C-4275-81D6-D2EF089A4B0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5D88AA82-30F7-47FE-826D-BB44CA106924}"/>
              </a:ext>
            </a:extLst>
          </p:cNvPr>
          <p:cNvSpPr>
            <a:spLocks noGrp="1"/>
          </p:cNvSpPr>
          <p:nvPr>
            <p:ph type="dt" sz="half" idx="10"/>
          </p:nvPr>
        </p:nvSpPr>
        <p:spPr/>
        <p:txBody>
          <a:bodyPr/>
          <a:lstStyle/>
          <a:p>
            <a:fld id="{ABE35C87-2981-4E1F-BFBD-39C36521C0AF}" type="datetimeFigureOut">
              <a:rPr lang="de-DE" smtClean="0"/>
              <a:t>21.03.2024</a:t>
            </a:fld>
            <a:endParaRPr lang="de-DE"/>
          </a:p>
        </p:txBody>
      </p:sp>
      <p:sp>
        <p:nvSpPr>
          <p:cNvPr id="6" name="Fußzeilenplatzhalter 5">
            <a:extLst>
              <a:ext uri="{FF2B5EF4-FFF2-40B4-BE49-F238E27FC236}">
                <a16:creationId xmlns:a16="http://schemas.microsoft.com/office/drawing/2014/main" id="{91213055-A713-4E3C-9853-AE88FCE481F8}"/>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68EA4917-F8AB-4669-9432-14D3DE6FB57F}"/>
              </a:ext>
            </a:extLst>
          </p:cNvPr>
          <p:cNvSpPr>
            <a:spLocks noGrp="1"/>
          </p:cNvSpPr>
          <p:nvPr>
            <p:ph type="sldNum" sz="quarter" idx="12"/>
          </p:nvPr>
        </p:nvSpPr>
        <p:spPr/>
        <p:txBody>
          <a:bodyPr/>
          <a:lstStyle/>
          <a:p>
            <a:fld id="{4C80B5F1-B802-4451-9F52-0A6B20F66447}" type="slidenum">
              <a:rPr lang="de-DE" smtClean="0"/>
              <a:t>‹Nr.›</a:t>
            </a:fld>
            <a:endParaRPr lang="de-DE"/>
          </a:p>
        </p:txBody>
      </p:sp>
    </p:spTree>
    <p:extLst>
      <p:ext uri="{BB962C8B-B14F-4D97-AF65-F5344CB8AC3E}">
        <p14:creationId xmlns:p14="http://schemas.microsoft.com/office/powerpoint/2010/main" val="30446444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60FA6AF-802D-4F76-880C-A5C978AE0FFE}"/>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a:extLst>
              <a:ext uri="{FF2B5EF4-FFF2-40B4-BE49-F238E27FC236}">
                <a16:creationId xmlns:a16="http://schemas.microsoft.com/office/drawing/2014/main" id="{F34DF01B-3BFC-4F15-B9CE-3CCC10D527E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a:extLst>
              <a:ext uri="{FF2B5EF4-FFF2-40B4-BE49-F238E27FC236}">
                <a16:creationId xmlns:a16="http://schemas.microsoft.com/office/drawing/2014/main" id="{12753572-88CA-4C72-A4F0-41D55AD923C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8683C803-76B6-4DC8-9569-01A2FF0938AD}"/>
              </a:ext>
            </a:extLst>
          </p:cNvPr>
          <p:cNvSpPr>
            <a:spLocks noGrp="1"/>
          </p:cNvSpPr>
          <p:nvPr>
            <p:ph type="dt" sz="half" idx="10"/>
          </p:nvPr>
        </p:nvSpPr>
        <p:spPr/>
        <p:txBody>
          <a:bodyPr/>
          <a:lstStyle/>
          <a:p>
            <a:fld id="{ABE35C87-2981-4E1F-BFBD-39C36521C0AF}" type="datetimeFigureOut">
              <a:rPr lang="de-DE" smtClean="0"/>
              <a:t>21.03.2024</a:t>
            </a:fld>
            <a:endParaRPr lang="de-DE"/>
          </a:p>
        </p:txBody>
      </p:sp>
      <p:sp>
        <p:nvSpPr>
          <p:cNvPr id="6" name="Fußzeilenplatzhalter 5">
            <a:extLst>
              <a:ext uri="{FF2B5EF4-FFF2-40B4-BE49-F238E27FC236}">
                <a16:creationId xmlns:a16="http://schemas.microsoft.com/office/drawing/2014/main" id="{BFC20C24-C46E-4163-8788-45C3756C63D0}"/>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E1D0ABE0-3025-4C93-93CE-78AFE6886058}"/>
              </a:ext>
            </a:extLst>
          </p:cNvPr>
          <p:cNvSpPr>
            <a:spLocks noGrp="1"/>
          </p:cNvSpPr>
          <p:nvPr>
            <p:ph type="sldNum" sz="quarter" idx="12"/>
          </p:nvPr>
        </p:nvSpPr>
        <p:spPr/>
        <p:txBody>
          <a:bodyPr/>
          <a:lstStyle/>
          <a:p>
            <a:fld id="{4C80B5F1-B802-4451-9F52-0A6B20F66447}" type="slidenum">
              <a:rPr lang="de-DE" smtClean="0"/>
              <a:t>‹Nr.›</a:t>
            </a:fld>
            <a:endParaRPr lang="de-DE"/>
          </a:p>
        </p:txBody>
      </p:sp>
    </p:spTree>
    <p:extLst>
      <p:ext uri="{BB962C8B-B14F-4D97-AF65-F5344CB8AC3E}">
        <p14:creationId xmlns:p14="http://schemas.microsoft.com/office/powerpoint/2010/main" val="32999807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A89F5D7D-4DAE-41BF-9DDC-D7611725754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p>
        </p:txBody>
      </p:sp>
      <p:sp>
        <p:nvSpPr>
          <p:cNvPr id="3" name="Textplatzhalter 2">
            <a:extLst>
              <a:ext uri="{FF2B5EF4-FFF2-40B4-BE49-F238E27FC236}">
                <a16:creationId xmlns:a16="http://schemas.microsoft.com/office/drawing/2014/main" id="{75C5B505-2D21-4D6F-97F9-983F9091B4A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422CB308-31FC-428B-AB08-4AD7DE5672B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E35C87-2981-4E1F-BFBD-39C36521C0AF}" type="datetimeFigureOut">
              <a:rPr lang="de-DE" smtClean="0"/>
              <a:t>21.03.2024</a:t>
            </a:fld>
            <a:endParaRPr lang="de-DE"/>
          </a:p>
        </p:txBody>
      </p:sp>
      <p:sp>
        <p:nvSpPr>
          <p:cNvPr id="5" name="Fußzeilenplatzhalter 4">
            <a:extLst>
              <a:ext uri="{FF2B5EF4-FFF2-40B4-BE49-F238E27FC236}">
                <a16:creationId xmlns:a16="http://schemas.microsoft.com/office/drawing/2014/main" id="{458CA630-CE9F-424A-9B8D-8E7C0547C2C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a:extLst>
              <a:ext uri="{FF2B5EF4-FFF2-40B4-BE49-F238E27FC236}">
                <a16:creationId xmlns:a16="http://schemas.microsoft.com/office/drawing/2014/main" id="{0F405F70-6A72-4E94-8738-4B29C2F6E70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80B5F1-B802-4451-9F52-0A6B20F66447}" type="slidenum">
              <a:rPr lang="de-DE" smtClean="0"/>
              <a:t>‹Nr.›</a:t>
            </a:fld>
            <a:endParaRPr lang="de-DE"/>
          </a:p>
        </p:txBody>
      </p:sp>
    </p:spTree>
    <p:extLst>
      <p:ext uri="{BB962C8B-B14F-4D97-AF65-F5344CB8AC3E}">
        <p14:creationId xmlns:p14="http://schemas.microsoft.com/office/powerpoint/2010/main" val="35395303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D486D07B-4EE6-4DDB-92AB-7152584193A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endParaRPr lang="de-AT"/>
          </a:p>
        </p:txBody>
      </p:sp>
      <p:sp>
        <p:nvSpPr>
          <p:cNvPr id="3" name="Textplatzhalter 2">
            <a:extLst>
              <a:ext uri="{FF2B5EF4-FFF2-40B4-BE49-F238E27FC236}">
                <a16:creationId xmlns:a16="http://schemas.microsoft.com/office/drawing/2014/main" id="{708D8353-D39D-461A-9265-176DD77E23B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Datumsplatzhalter 3">
            <a:extLst>
              <a:ext uri="{FF2B5EF4-FFF2-40B4-BE49-F238E27FC236}">
                <a16:creationId xmlns:a16="http://schemas.microsoft.com/office/drawing/2014/main" id="{0943E815-12D7-4C97-8E5A-9F0CD29537D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1FE2DF6-58B4-4DCE-8BD7-32DD85A9AD07}" type="datetimeFigureOut">
              <a:rPr lang="de-AT" smtClean="0"/>
              <a:t>21.03.2024</a:t>
            </a:fld>
            <a:endParaRPr lang="de-AT"/>
          </a:p>
        </p:txBody>
      </p:sp>
      <p:sp>
        <p:nvSpPr>
          <p:cNvPr id="5" name="Fußzeilenplatzhalter 4">
            <a:extLst>
              <a:ext uri="{FF2B5EF4-FFF2-40B4-BE49-F238E27FC236}">
                <a16:creationId xmlns:a16="http://schemas.microsoft.com/office/drawing/2014/main" id="{B0FFA508-B0A4-49E6-A9BD-09AEFF901BC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AT"/>
          </a:p>
        </p:txBody>
      </p:sp>
      <p:sp>
        <p:nvSpPr>
          <p:cNvPr id="6" name="Foliennummernplatzhalter 5">
            <a:extLst>
              <a:ext uri="{FF2B5EF4-FFF2-40B4-BE49-F238E27FC236}">
                <a16:creationId xmlns:a16="http://schemas.microsoft.com/office/drawing/2014/main" id="{BC36F753-349E-4D42-84AB-8455074422D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86C2CE0-78CE-49D0-8DC3-048132477B21}" type="slidenum">
              <a:rPr lang="de-AT" smtClean="0"/>
              <a:t>‹Nr.›</a:t>
            </a:fld>
            <a:endParaRPr lang="de-AT"/>
          </a:p>
        </p:txBody>
      </p:sp>
    </p:spTree>
    <p:extLst>
      <p:ext uri="{BB962C8B-B14F-4D97-AF65-F5344CB8AC3E}">
        <p14:creationId xmlns:p14="http://schemas.microsoft.com/office/powerpoint/2010/main" val="327512238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BE3BCF35-AB37-4C27-A052-6215EDF154C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p>
        </p:txBody>
      </p:sp>
      <p:sp>
        <p:nvSpPr>
          <p:cNvPr id="3" name="Textplatzhalter 2">
            <a:extLst>
              <a:ext uri="{FF2B5EF4-FFF2-40B4-BE49-F238E27FC236}">
                <a16:creationId xmlns:a16="http://schemas.microsoft.com/office/drawing/2014/main" id="{832504C6-3638-432D-9CC0-38554330AD0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6DA3833F-DD47-4036-9D4A-1158070CF46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22DF8-4F03-4FC9-BAF6-4D6D0E302371}" type="datetime1">
              <a:rPr lang="de-DE" smtClean="0"/>
              <a:t>21.03.2024</a:t>
            </a:fld>
            <a:endParaRPr lang="de-DE"/>
          </a:p>
        </p:txBody>
      </p:sp>
      <p:sp>
        <p:nvSpPr>
          <p:cNvPr id="5" name="Fußzeilenplatzhalter 4">
            <a:extLst>
              <a:ext uri="{FF2B5EF4-FFF2-40B4-BE49-F238E27FC236}">
                <a16:creationId xmlns:a16="http://schemas.microsoft.com/office/drawing/2014/main" id="{84BAC651-9619-405F-9669-702A3AA8488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a:extLst>
              <a:ext uri="{FF2B5EF4-FFF2-40B4-BE49-F238E27FC236}">
                <a16:creationId xmlns:a16="http://schemas.microsoft.com/office/drawing/2014/main" id="{5B445779-2A7C-48BE-A02F-67C6AD11AA1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ED54F2A-F2E5-4A77-9E58-F5DBE33D138F}" type="slidenum">
              <a:rPr lang="de-DE" smtClean="0"/>
              <a:t>‹Nr.›</a:t>
            </a:fld>
            <a:endParaRPr lang="de-DE"/>
          </a:p>
        </p:txBody>
      </p:sp>
    </p:spTree>
    <p:extLst>
      <p:ext uri="{BB962C8B-B14F-4D97-AF65-F5344CB8AC3E}">
        <p14:creationId xmlns:p14="http://schemas.microsoft.com/office/powerpoint/2010/main" val="341242251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7.xml"/><Relationship Id="rId5" Type="http://schemas.openxmlformats.org/officeDocument/2006/relationships/image" Target="../media/image1.png"/><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13.xml"/><Relationship Id="rId5" Type="http://schemas.openxmlformats.org/officeDocument/2006/relationships/image" Target="../media/image15.png"/><Relationship Id="rId4" Type="http://schemas.openxmlformats.org/officeDocument/2006/relationships/image" Target="../media/image14.jpeg"/></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3.xml"/><Relationship Id="rId5" Type="http://schemas.openxmlformats.org/officeDocument/2006/relationships/image" Target="../media/image19.png"/><Relationship Id="rId4" Type="http://schemas.openxmlformats.org/officeDocument/2006/relationships/image" Target="../media/image18.png"/></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image" Target="../media/image20.png"/><Relationship Id="rId1" Type="http://schemas.openxmlformats.org/officeDocument/2006/relationships/slideLayout" Target="../slideLayouts/slideLayout13.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17.xml"/></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3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13.xml"/><Relationship Id="rId4" Type="http://schemas.openxmlformats.org/officeDocument/2006/relationships/image" Target="../media/image28.png"/></Relationships>
</file>

<file path=ppt/slides/_rels/slide3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9.png"/><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13.xml"/><Relationship Id="rId4" Type="http://schemas.openxmlformats.org/officeDocument/2006/relationships/hyperlink" Target="https://www.ebner-team.com/positive-leadership/#custom-modal-1" TargetMode="External"/></Relationships>
</file>

<file path=ppt/slides/_rels/slide36.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Layout" Target="../diagrams/layout1.xml"/><Relationship Id="rId7" Type="http://schemas.openxmlformats.org/officeDocument/2006/relationships/image" Target="../media/image3.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4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30.jpeg"/><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4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13.xml"/><Relationship Id="rId4" Type="http://schemas.openxmlformats.org/officeDocument/2006/relationships/image" Target="../media/image31.png"/></Relationships>
</file>

<file path=ppt/slides/_rels/slide4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29.xml"/><Relationship Id="rId4" Type="http://schemas.openxmlformats.org/officeDocument/2006/relationships/image" Target="../media/image32.jpeg"/></Relationships>
</file>

<file path=ppt/slides/_rels/slide4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33.png"/><Relationship Id="rId1" Type="http://schemas.openxmlformats.org/officeDocument/2006/relationships/slideLayout" Target="../slideLayouts/slideLayout18.xml"/><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86FF76B9-219D-4469-AF87-0236D29032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nvGrpSpPr>
          <p:cNvPr id="16" name="Group 15">
            <a:extLst>
              <a:ext uri="{FF2B5EF4-FFF2-40B4-BE49-F238E27FC236}">
                <a16:creationId xmlns:a16="http://schemas.microsoft.com/office/drawing/2014/main" id="{DB88BD78-87E1-424D-B479-C37D8E41B12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10964637" y="2358"/>
            <a:ext cx="1876653" cy="1766008"/>
            <a:chOff x="-648769" y="2358"/>
            <a:chExt cx="1876653" cy="1766008"/>
          </a:xfrm>
        </p:grpSpPr>
        <p:sp>
          <p:nvSpPr>
            <p:cNvPr id="17" name="Freeform: Shape 16">
              <a:extLst>
                <a:ext uri="{FF2B5EF4-FFF2-40B4-BE49-F238E27FC236}">
                  <a16:creationId xmlns:a16="http://schemas.microsoft.com/office/drawing/2014/main" id="{C05EB894-9410-4B20-95E4-7A25101AB89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415188" y="-231223"/>
              <a:ext cx="1409491" cy="1876653"/>
            </a:xfrm>
            <a:custGeom>
              <a:avLst/>
              <a:gdLst>
                <a:gd name="connsiteX0" fmla="*/ 0 w 1409491"/>
                <a:gd name="connsiteY0" fmla="*/ 643075 h 1876653"/>
                <a:gd name="connsiteX1" fmla="*/ 643075 w 1409491"/>
                <a:gd name="connsiteY1" fmla="*/ 0 h 1876653"/>
                <a:gd name="connsiteX2" fmla="*/ 1409491 w 1409491"/>
                <a:gd name="connsiteY2" fmla="*/ 0 h 1876653"/>
                <a:gd name="connsiteX3" fmla="*/ 1409491 w 1409491"/>
                <a:gd name="connsiteY3" fmla="*/ 1876653 h 1876653"/>
                <a:gd name="connsiteX4" fmla="*/ 1233578 w 1409491"/>
                <a:gd name="connsiteY4" fmla="*/ 1876653 h 18766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491" h="1876653">
                  <a:moveTo>
                    <a:pt x="0" y="643075"/>
                  </a:moveTo>
                  <a:lnTo>
                    <a:pt x="643075" y="0"/>
                  </a:lnTo>
                  <a:lnTo>
                    <a:pt x="1409491" y="0"/>
                  </a:lnTo>
                  <a:lnTo>
                    <a:pt x="1409491" y="1876653"/>
                  </a:lnTo>
                  <a:lnTo>
                    <a:pt x="1233578" y="1876653"/>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Rectangle 17">
              <a:extLst>
                <a:ext uri="{FF2B5EF4-FFF2-40B4-BE49-F238E27FC236}">
                  <a16:creationId xmlns:a16="http://schemas.microsoft.com/office/drawing/2014/main" id="{166E38B6-B050-4340-8E8F-3A971DADC03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01285" y="128278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20" name="Rectangle 19">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2737196" y="6033666"/>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2" name="Isosceles Triangle 21">
            <a:extLst>
              <a:ext uri="{FF2B5EF4-FFF2-40B4-BE49-F238E27FC236}">
                <a16:creationId xmlns:a16="http://schemas.microsoft.com/office/drawing/2014/main" id="{633C5E46-DAC5-4661-9C87-22B08E2A51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43436" y="5721108"/>
            <a:ext cx="2261965" cy="1136891"/>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1" name="Picture 5">
            <a:extLst>
              <a:ext uri="{FF2B5EF4-FFF2-40B4-BE49-F238E27FC236}">
                <a16:creationId xmlns:a16="http://schemas.microsoft.com/office/drawing/2014/main" id="{6854FFDE-C83C-4CE3-A560-0A82CE89A6B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60972" y="6345241"/>
            <a:ext cx="1775183" cy="2695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 name="Grafik 18">
            <a:extLst>
              <a:ext uri="{FF2B5EF4-FFF2-40B4-BE49-F238E27FC236}">
                <a16:creationId xmlns:a16="http://schemas.microsoft.com/office/drawing/2014/main" id="{EAF1FD75-1B33-49FB-839D-1D28CD338D77}"/>
              </a:ext>
            </a:extLst>
          </p:cNvPr>
          <p:cNvPicPr>
            <a:picLocks noChangeAspect="1"/>
          </p:cNvPicPr>
          <p:nvPr/>
        </p:nvPicPr>
        <p:blipFill>
          <a:blip r:embed="rId3">
            <a:alphaModFix/>
          </a:blip>
          <a:stretch>
            <a:fillRect/>
          </a:stretch>
        </p:blipFill>
        <p:spPr>
          <a:xfrm>
            <a:off x="275303" y="637589"/>
            <a:ext cx="11641394" cy="5053128"/>
          </a:xfrm>
          <a:prstGeom prst="rect">
            <a:avLst/>
          </a:prstGeom>
          <a:ln>
            <a:noFill/>
          </a:ln>
          <a:effectLst>
            <a:softEdge rad="112500"/>
          </a:effectLst>
        </p:spPr>
      </p:pic>
      <p:sp>
        <p:nvSpPr>
          <p:cNvPr id="21" name="Textfeld 20">
            <a:extLst>
              <a:ext uri="{FF2B5EF4-FFF2-40B4-BE49-F238E27FC236}">
                <a16:creationId xmlns:a16="http://schemas.microsoft.com/office/drawing/2014/main" id="{D42BF69F-85A6-4601-8945-BB955A18087F}"/>
              </a:ext>
            </a:extLst>
          </p:cNvPr>
          <p:cNvSpPr txBox="1"/>
          <p:nvPr/>
        </p:nvSpPr>
        <p:spPr>
          <a:xfrm>
            <a:off x="681318" y="3845859"/>
            <a:ext cx="10954870" cy="2462213"/>
          </a:xfrm>
          <a:prstGeom prst="rect">
            <a:avLst/>
          </a:prstGeom>
          <a:noFill/>
        </p:spPr>
        <p:txBody>
          <a:bodyPr wrap="square" rtlCol="0">
            <a:spAutoFit/>
          </a:bodyPr>
          <a:lstStyle/>
          <a:p>
            <a:pPr>
              <a:defRPr/>
            </a:pPr>
            <a:r>
              <a:rPr lang="de-AT" sz="4000" b="1" dirty="0">
                <a:solidFill>
                  <a:schemeClr val="bg1"/>
                </a:solidFill>
              </a:rPr>
              <a:t>                             Positive Leadership </a:t>
            </a:r>
          </a:p>
          <a:p>
            <a:pPr>
              <a:defRPr/>
            </a:pPr>
            <a:r>
              <a:rPr lang="de-AT" b="1" dirty="0">
                <a:solidFill>
                  <a:schemeClr val="bg1"/>
                </a:solidFill>
              </a:rPr>
              <a:t>                    </a:t>
            </a:r>
            <a:r>
              <a:rPr lang="de-AT" sz="2000" b="1" dirty="0">
                <a:solidFill>
                  <a:schemeClr val="bg1"/>
                </a:solidFill>
              </a:rPr>
              <a:t>über die Notwendigkeit von Kooperation und Zuversicht für eine erfolgreiche</a:t>
            </a:r>
            <a:r>
              <a:rPr lang="de-AT" sz="2000" b="1" i="1" dirty="0">
                <a:solidFill>
                  <a:schemeClr val="bg1"/>
                </a:solidFill>
              </a:rPr>
              <a:t> </a:t>
            </a:r>
            <a:r>
              <a:rPr lang="de-AT" sz="2000" b="1" dirty="0">
                <a:solidFill>
                  <a:schemeClr val="bg1"/>
                </a:solidFill>
              </a:rPr>
              <a:t>Zukunft</a:t>
            </a:r>
            <a:endParaRPr lang="de-AT" sz="2000" dirty="0">
              <a:solidFill>
                <a:schemeClr val="bg1"/>
              </a:solidFill>
            </a:endParaRPr>
          </a:p>
          <a:p>
            <a:pPr lvl="0">
              <a:defRPr/>
            </a:pPr>
            <a:endParaRPr lang="de-AT" dirty="0">
              <a:solidFill>
                <a:schemeClr val="bg1"/>
              </a:solidFill>
            </a:endParaRPr>
          </a:p>
          <a:p>
            <a:pPr>
              <a:defRPr/>
            </a:pPr>
            <a:r>
              <a:rPr lang="de-AT" sz="2000" dirty="0">
                <a:solidFill>
                  <a:schemeClr val="bg1"/>
                </a:solidFill>
              </a:rPr>
              <a:t>                             Tagung  </a:t>
            </a:r>
            <a:r>
              <a:rPr lang="de-AT" b="1" dirty="0">
                <a:solidFill>
                  <a:schemeClr val="bg1"/>
                </a:solidFill>
              </a:rPr>
              <a:t>L</a:t>
            </a:r>
            <a:r>
              <a:rPr lang="de-AT" dirty="0">
                <a:solidFill>
                  <a:schemeClr val="bg1"/>
                </a:solidFill>
              </a:rPr>
              <a:t>andesverband </a:t>
            </a:r>
            <a:r>
              <a:rPr lang="de-AT" b="1" dirty="0">
                <a:solidFill>
                  <a:schemeClr val="bg1"/>
                </a:solidFill>
              </a:rPr>
              <a:t>H</a:t>
            </a:r>
            <a:r>
              <a:rPr lang="de-AT" dirty="0">
                <a:solidFill>
                  <a:schemeClr val="bg1"/>
                </a:solidFill>
              </a:rPr>
              <a:t>eim- und </a:t>
            </a:r>
            <a:r>
              <a:rPr lang="de-AT" b="1" dirty="0">
                <a:solidFill>
                  <a:schemeClr val="bg1"/>
                </a:solidFill>
              </a:rPr>
              <a:t>P</a:t>
            </a:r>
            <a:r>
              <a:rPr lang="de-AT" dirty="0">
                <a:solidFill>
                  <a:schemeClr val="bg1"/>
                </a:solidFill>
              </a:rPr>
              <a:t>flegeleitungen </a:t>
            </a:r>
            <a:r>
              <a:rPr lang="de-AT" b="1" dirty="0">
                <a:solidFill>
                  <a:schemeClr val="bg1"/>
                </a:solidFill>
              </a:rPr>
              <a:t>V</a:t>
            </a:r>
            <a:r>
              <a:rPr lang="de-AT" dirty="0">
                <a:solidFill>
                  <a:schemeClr val="bg1"/>
                </a:solidFill>
              </a:rPr>
              <a:t>orarlbergs, 20. März 2024</a:t>
            </a:r>
          </a:p>
          <a:p>
            <a:pPr lvl="0">
              <a:defRPr/>
            </a:pPr>
            <a:endParaRPr lang="de-DE" sz="2000" dirty="0">
              <a:solidFill>
                <a:schemeClr val="bg1"/>
              </a:solidFill>
              <a:latin typeface="Century Gothic" panose="020B0502020202020204" pitchFamily="34" charset="0"/>
            </a:endParaRPr>
          </a:p>
          <a:p>
            <a:pPr lvl="0">
              <a:defRPr/>
            </a:pPr>
            <a:endParaRPr kumimoji="0" lang="de-DE" b="0" i="0" u="none" strike="noStrike" kern="1200" cap="none" spc="0" normalizeH="0" baseline="0" noProof="0" dirty="0">
              <a:ln>
                <a:noFill/>
              </a:ln>
              <a:solidFill>
                <a:prstClr val="white"/>
              </a:solidFill>
              <a:effectLst/>
              <a:uLnTx/>
              <a:uFillTx/>
              <a:latin typeface="Century Gothic" panose="020B0502020202020204" pitchFamily="34" charset="0"/>
              <a:ea typeface="+mn-ea"/>
              <a:cs typeface="+mn-cs"/>
            </a:endParaRPr>
          </a:p>
          <a:p>
            <a:pPr marL="0" marR="0" lvl="0" indent="0" algn="l" defTabSz="914400" rtl="0" eaLnBrk="1" fontAlgn="auto" latinLnBrk="0" hangingPunct="1">
              <a:lnSpc>
                <a:spcPct val="100000"/>
              </a:lnSpc>
              <a:spcBef>
                <a:spcPts val="0"/>
              </a:spcBef>
              <a:buClrTx/>
              <a:buSzTx/>
              <a:buFontTx/>
              <a:buNone/>
              <a:tabLst/>
              <a:defRPr/>
            </a:pPr>
            <a:r>
              <a:rPr lang="de-DE" dirty="0">
                <a:solidFill>
                  <a:prstClr val="white"/>
                </a:solidFill>
                <a:latin typeface="Century Gothic" panose="020B0502020202020204" pitchFamily="34" charset="0"/>
              </a:rPr>
              <a:t>                             </a:t>
            </a:r>
            <a:r>
              <a:rPr kumimoji="0" lang="de-DE" b="0" i="0" u="none" strike="noStrike" kern="1200" cap="none" spc="0" normalizeH="0" baseline="0" noProof="0" dirty="0">
                <a:ln>
                  <a:noFill/>
                </a:ln>
                <a:solidFill>
                  <a:prstClr val="white"/>
                </a:solidFill>
                <a:effectLst/>
                <a:uLnTx/>
                <a:uFillTx/>
                <a:latin typeface="Century Gothic" panose="020B0502020202020204" pitchFamily="34" charset="0"/>
                <a:ea typeface="+mn-ea"/>
                <a:cs typeface="+mn-cs"/>
              </a:rPr>
              <a:t>                              </a:t>
            </a:r>
          </a:p>
        </p:txBody>
      </p:sp>
      <p:pic>
        <p:nvPicPr>
          <p:cNvPr id="10" name="Picture 4">
            <a:extLst>
              <a:ext uri="{FF2B5EF4-FFF2-40B4-BE49-F238E27FC236}">
                <a16:creationId xmlns:a16="http://schemas.microsoft.com/office/drawing/2014/main" id="{5546ABC6-F510-4CD8-8A8E-754846A275C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65819" y="5718561"/>
            <a:ext cx="1078541" cy="570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875113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Isosceles Triangle 15">
            <a:extLst>
              <a:ext uri="{FF2B5EF4-FFF2-40B4-BE49-F238E27FC236}">
                <a16:creationId xmlns:a16="http://schemas.microsoft.com/office/drawing/2014/main" id="{A580F890-B085-4E95-96AA-55AEBEC5CE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Isosceles Triangle 17">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 name="Rectangle 19">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a:extLst>
              <a:ext uri="{FF2B5EF4-FFF2-40B4-BE49-F238E27FC236}">
                <a16:creationId xmlns:a16="http://schemas.microsoft.com/office/drawing/2014/main" id="{64D534A2-12EE-4186-BC5B-E9E5E38E488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591115" y="5526905"/>
            <a:ext cx="1078541" cy="570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5">
            <a:extLst>
              <a:ext uri="{FF2B5EF4-FFF2-40B4-BE49-F238E27FC236}">
                <a16:creationId xmlns:a16="http://schemas.microsoft.com/office/drawing/2014/main" id="{9FE5EAB6-CAC6-4FC1-8CA5-5A9C98EC2E4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24365" y="6143857"/>
            <a:ext cx="1775183" cy="2695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Titel 1">
            <a:extLst>
              <a:ext uri="{FF2B5EF4-FFF2-40B4-BE49-F238E27FC236}">
                <a16:creationId xmlns:a16="http://schemas.microsoft.com/office/drawing/2014/main" id="{28D9C82B-E3CD-40A3-A142-0C92C9B9A171}"/>
              </a:ext>
            </a:extLst>
          </p:cNvPr>
          <p:cNvSpPr>
            <a:spLocks noGrp="1"/>
          </p:cNvSpPr>
          <p:nvPr>
            <p:ph type="title"/>
          </p:nvPr>
        </p:nvSpPr>
        <p:spPr>
          <a:xfrm>
            <a:off x="1195939" y="797643"/>
            <a:ext cx="8862461" cy="1188720"/>
          </a:xfrm>
        </p:spPr>
        <p:txBody>
          <a:bodyPr>
            <a:noAutofit/>
          </a:bodyPr>
          <a:lstStyle/>
          <a:p>
            <a:r>
              <a:rPr lang="de-DE" sz="3600" dirty="0">
                <a:solidFill>
                  <a:srgbClr val="FFC000"/>
                </a:solidFill>
                <a:effectLst>
                  <a:outerShdw blurRad="38100" dist="38100" dir="2700000" algn="tl">
                    <a:srgbClr val="000000">
                      <a:alpha val="43137"/>
                    </a:srgbClr>
                  </a:outerShdw>
                </a:effectLst>
                <a:latin typeface="Century Gothic" panose="020B0502020202020204" pitchFamily="34" charset="0"/>
              </a:rPr>
              <a:t>Wenn Arbeit und Leistung Sinn macht</a:t>
            </a:r>
            <a:endParaRPr lang="de-AT" sz="3600" dirty="0">
              <a:solidFill>
                <a:srgbClr val="FFC000"/>
              </a:solidFill>
              <a:effectLst>
                <a:outerShdw blurRad="38100" dist="38100" dir="2700000" algn="tl">
                  <a:srgbClr val="000000">
                    <a:alpha val="43137"/>
                  </a:srgbClr>
                </a:outerShdw>
              </a:effectLst>
              <a:latin typeface="Century Gothic" panose="020B0502020202020204" pitchFamily="34" charset="0"/>
            </a:endParaRPr>
          </a:p>
        </p:txBody>
      </p:sp>
      <p:sp>
        <p:nvSpPr>
          <p:cNvPr id="17" name="Inhaltsplatzhalter 2">
            <a:extLst>
              <a:ext uri="{FF2B5EF4-FFF2-40B4-BE49-F238E27FC236}">
                <a16:creationId xmlns:a16="http://schemas.microsoft.com/office/drawing/2014/main" id="{34C68BE3-B669-4F94-B5BF-21AAAC3EB8B9}"/>
              </a:ext>
            </a:extLst>
          </p:cNvPr>
          <p:cNvSpPr>
            <a:spLocks noGrp="1"/>
          </p:cNvSpPr>
          <p:nvPr>
            <p:ph idx="1"/>
          </p:nvPr>
        </p:nvSpPr>
        <p:spPr>
          <a:xfrm>
            <a:off x="1195940" y="2070325"/>
            <a:ext cx="10066110" cy="4041648"/>
          </a:xfrm>
        </p:spPr>
        <p:txBody>
          <a:bodyPr anchor="t">
            <a:normAutofit lnSpcReduction="10000"/>
          </a:bodyPr>
          <a:lstStyle/>
          <a:p>
            <a:pPr marL="0" indent="0">
              <a:buNone/>
            </a:pPr>
            <a:endParaRPr lang="de-DE" sz="2200" dirty="0">
              <a:latin typeface="Century Gothic" panose="020B0502020202020204" pitchFamily="34" charset="0"/>
            </a:endParaRPr>
          </a:p>
          <a:p>
            <a:pPr>
              <a:spcAft>
                <a:spcPts val="1200"/>
              </a:spcAft>
              <a:buFont typeface="Wingdings" panose="05000000000000000000" pitchFamily="2" charset="2"/>
              <a:buChar char="ü"/>
            </a:pPr>
            <a:r>
              <a:rPr lang="de-DE" sz="2200" dirty="0">
                <a:latin typeface="Century Gothic" panose="020B0502020202020204" pitchFamily="34" charset="0"/>
              </a:rPr>
              <a:t>hat sie eine wichtige positive Wirkung auf das Wohlergehen von Menschen</a:t>
            </a:r>
          </a:p>
          <a:p>
            <a:pPr>
              <a:spcAft>
                <a:spcPts val="1200"/>
              </a:spcAft>
              <a:buFont typeface="Wingdings" panose="05000000000000000000" pitchFamily="2" charset="2"/>
              <a:buChar char="ü"/>
            </a:pPr>
            <a:r>
              <a:rPr lang="de-DE" sz="2200" dirty="0">
                <a:latin typeface="Century Gothic" panose="020B0502020202020204" pitchFamily="34" charset="0"/>
              </a:rPr>
              <a:t>ist sie mit wichtigen Tugenden oder persönlichen Werten verbunden</a:t>
            </a:r>
          </a:p>
          <a:p>
            <a:pPr>
              <a:spcAft>
                <a:spcPts val="1200"/>
              </a:spcAft>
              <a:buFont typeface="Wingdings" panose="05000000000000000000" pitchFamily="2" charset="2"/>
              <a:buChar char="ü"/>
            </a:pPr>
            <a:r>
              <a:rPr lang="de-DE" sz="2200" dirty="0">
                <a:latin typeface="Century Gothic" panose="020B0502020202020204" pitchFamily="34" charset="0"/>
              </a:rPr>
              <a:t>Baut sie unterstützende Beziehungen oder einen Gemeinsinn auf</a:t>
            </a:r>
          </a:p>
          <a:p>
            <a:pPr>
              <a:spcAft>
                <a:spcPts val="1200"/>
              </a:spcAft>
              <a:buFont typeface="Wingdings" panose="05000000000000000000" pitchFamily="2" charset="2"/>
              <a:buChar char="ü"/>
            </a:pPr>
            <a:r>
              <a:rPr lang="de-DE" sz="2200" dirty="0">
                <a:latin typeface="Century Gothic" panose="020B0502020202020204" pitchFamily="34" charset="0"/>
              </a:rPr>
              <a:t>Hat sie einen Effekt, der über die eigene Zeit hinaus geht oder löst einen     „ripple </a:t>
            </a:r>
            <a:r>
              <a:rPr lang="de-DE" sz="2200" dirty="0" err="1">
                <a:latin typeface="Century Gothic" panose="020B0502020202020204" pitchFamily="34" charset="0"/>
              </a:rPr>
              <a:t>effect</a:t>
            </a:r>
            <a:r>
              <a:rPr lang="de-DE" sz="2200" dirty="0">
                <a:latin typeface="Century Gothic" panose="020B0502020202020204" pitchFamily="34" charset="0"/>
              </a:rPr>
              <a:t>“ (Welleneffekt) aus.</a:t>
            </a:r>
          </a:p>
          <a:p>
            <a:pPr>
              <a:spcAft>
                <a:spcPts val="1200"/>
              </a:spcAft>
            </a:pPr>
            <a:endParaRPr lang="de-DE" sz="2200" dirty="0"/>
          </a:p>
          <a:p>
            <a:pPr marL="0" indent="0">
              <a:buNone/>
            </a:pPr>
            <a:r>
              <a:rPr lang="de-DE" sz="2200" dirty="0"/>
              <a:t>    </a:t>
            </a:r>
            <a:r>
              <a:rPr lang="de-DE" sz="1300" dirty="0">
                <a:latin typeface="Century Gothic" panose="020B0502020202020204" pitchFamily="34" charset="0"/>
              </a:rPr>
              <a:t>Kim Cameron 2012</a:t>
            </a:r>
          </a:p>
        </p:txBody>
      </p:sp>
    </p:spTree>
    <p:extLst>
      <p:ext uri="{BB962C8B-B14F-4D97-AF65-F5344CB8AC3E}">
        <p14:creationId xmlns:p14="http://schemas.microsoft.com/office/powerpoint/2010/main" val="968768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 name="Rectangle 6">
            <a:extLst>
              <a:ext uri="{FF2B5EF4-FFF2-40B4-BE49-F238E27FC236}">
                <a16:creationId xmlns:a16="http://schemas.microsoft.com/office/drawing/2014/main" id="{9C6777B5-64F4-4200-B099-34168B69FE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2" name="Grafik 1" descr="Ein Bild, das draußen, Natur, Himmel, Hinterleuchtung enthält.&#10;&#10;Automatisch generierte Beschreibung">
            <a:extLst>
              <a:ext uri="{FF2B5EF4-FFF2-40B4-BE49-F238E27FC236}">
                <a16:creationId xmlns:a16="http://schemas.microsoft.com/office/drawing/2014/main" id="{73CD7F7E-EFB1-42FB-AE3A-1EE5C578A4A3}"/>
              </a:ext>
            </a:extLst>
          </p:cNvPr>
          <p:cNvPicPr>
            <a:picLocks noChangeAspect="1"/>
          </p:cNvPicPr>
          <p:nvPr/>
        </p:nvPicPr>
        <p:blipFill rotWithShape="1">
          <a:blip r:embed="rId2"/>
          <a:srcRect t="12798" b="12015"/>
          <a:stretch/>
        </p:blipFill>
        <p:spPr>
          <a:xfrm>
            <a:off x="20" y="10"/>
            <a:ext cx="12191980" cy="6095990"/>
          </a:xfrm>
          <a:custGeom>
            <a:avLst/>
            <a:gdLst/>
            <a:ahLst/>
            <a:cxnLst/>
            <a:rect l="l" t="t" r="r" b="b"/>
            <a:pathLst>
              <a:path w="12192000" h="6096000">
                <a:moveTo>
                  <a:pt x="7230262" y="5906862"/>
                </a:moveTo>
                <a:lnTo>
                  <a:pt x="7197115" y="5913338"/>
                </a:lnTo>
                <a:lnTo>
                  <a:pt x="7214545" y="5911744"/>
                </a:lnTo>
                <a:cubicBezTo>
                  <a:pt x="7220308" y="5910958"/>
                  <a:pt x="7225785" y="5909624"/>
                  <a:pt x="7230262" y="5906862"/>
                </a:cubicBezTo>
                <a:close/>
                <a:moveTo>
                  <a:pt x="7009120" y="5850263"/>
                </a:moveTo>
                <a:lnTo>
                  <a:pt x="7021563" y="5861355"/>
                </a:lnTo>
                <a:lnTo>
                  <a:pt x="7021563" y="5861354"/>
                </a:lnTo>
                <a:close/>
                <a:moveTo>
                  <a:pt x="7768443" y="5742074"/>
                </a:moveTo>
                <a:lnTo>
                  <a:pt x="7768443" y="5742075"/>
                </a:lnTo>
                <a:lnTo>
                  <a:pt x="7792447" y="5764553"/>
                </a:lnTo>
                <a:cubicBezTo>
                  <a:pt x="7785969" y="5758457"/>
                  <a:pt x="7779301" y="5752361"/>
                  <a:pt x="7768443" y="5742074"/>
                </a:cubicBezTo>
                <a:close/>
                <a:moveTo>
                  <a:pt x="4038748" y="5739955"/>
                </a:moveTo>
                <a:lnTo>
                  <a:pt x="4030517" y="5751599"/>
                </a:lnTo>
                <a:cubicBezTo>
                  <a:pt x="4026230" y="5759505"/>
                  <a:pt x="4021242" y="5765745"/>
                  <a:pt x="4015609" y="5770450"/>
                </a:cubicBezTo>
                <a:lnTo>
                  <a:pt x="3996845" y="5780104"/>
                </a:lnTo>
                <a:cubicBezTo>
                  <a:pt x="4010562" y="5776555"/>
                  <a:pt x="4021944" y="5767411"/>
                  <a:pt x="4030518" y="5751599"/>
                </a:cubicBezTo>
                <a:close/>
                <a:moveTo>
                  <a:pt x="6245343" y="5736549"/>
                </a:moveTo>
                <a:lnTo>
                  <a:pt x="6274406" y="5743345"/>
                </a:lnTo>
                <a:lnTo>
                  <a:pt x="6291247" y="5749662"/>
                </a:lnTo>
                <a:lnTo>
                  <a:pt x="6291385" y="5749714"/>
                </a:lnTo>
                <a:lnTo>
                  <a:pt x="6306284" y="5755552"/>
                </a:lnTo>
                <a:lnTo>
                  <a:pt x="6308075" y="5755968"/>
                </a:lnTo>
                <a:lnTo>
                  <a:pt x="6313855" y="5758133"/>
                </a:lnTo>
                <a:cubicBezTo>
                  <a:pt x="6321454" y="5760521"/>
                  <a:pt x="6329151" y="5762258"/>
                  <a:pt x="6337048" y="5762696"/>
                </a:cubicBezTo>
                <a:lnTo>
                  <a:pt x="6308075" y="5755968"/>
                </a:lnTo>
                <a:lnTo>
                  <a:pt x="6291385" y="5749714"/>
                </a:lnTo>
                <a:lnTo>
                  <a:pt x="6276197" y="5743764"/>
                </a:lnTo>
                <a:lnTo>
                  <a:pt x="6274406" y="5743345"/>
                </a:lnTo>
                <a:lnTo>
                  <a:pt x="6268613" y="5741171"/>
                </a:lnTo>
                <a:cubicBezTo>
                  <a:pt x="6260996" y="5738770"/>
                  <a:pt x="6253273" y="5737013"/>
                  <a:pt x="6245343" y="5736549"/>
                </a:cubicBezTo>
                <a:close/>
                <a:moveTo>
                  <a:pt x="6558837" y="5706717"/>
                </a:moveTo>
                <a:cubicBezTo>
                  <a:pt x="6548970" y="5706068"/>
                  <a:pt x="6539355" y="5706473"/>
                  <a:pt x="6529984" y="5708163"/>
                </a:cubicBezTo>
                <a:lnTo>
                  <a:pt x="6589207" y="5711593"/>
                </a:lnTo>
                <a:cubicBezTo>
                  <a:pt x="6578825" y="5709068"/>
                  <a:pt x="6568705" y="5707366"/>
                  <a:pt x="6558837" y="5706717"/>
                </a:cubicBezTo>
                <a:close/>
                <a:moveTo>
                  <a:pt x="4834454" y="5646059"/>
                </a:moveTo>
                <a:cubicBezTo>
                  <a:pt x="4849504" y="5662538"/>
                  <a:pt x="4866316" y="5668776"/>
                  <a:pt x="4883986" y="5670301"/>
                </a:cubicBezTo>
                <a:lnTo>
                  <a:pt x="4858238" y="5663787"/>
                </a:lnTo>
                <a:cubicBezTo>
                  <a:pt x="4849945" y="5659978"/>
                  <a:pt x="4841980" y="5654298"/>
                  <a:pt x="4834454" y="5646059"/>
                </a:cubicBezTo>
                <a:close/>
                <a:moveTo>
                  <a:pt x="5056443" y="5643725"/>
                </a:moveTo>
                <a:lnTo>
                  <a:pt x="5072588" y="5644505"/>
                </a:lnTo>
                <a:cubicBezTo>
                  <a:pt x="5078053" y="5645963"/>
                  <a:pt x="5083590" y="5648726"/>
                  <a:pt x="5089162" y="5653107"/>
                </a:cubicBezTo>
                <a:cubicBezTo>
                  <a:pt x="5078019" y="5644344"/>
                  <a:pt x="5067015" y="5642058"/>
                  <a:pt x="5056443" y="5643725"/>
                </a:cubicBezTo>
                <a:close/>
                <a:moveTo>
                  <a:pt x="739852" y="5343843"/>
                </a:moveTo>
                <a:cubicBezTo>
                  <a:pt x="733899" y="5350392"/>
                  <a:pt x="728660" y="5358013"/>
                  <a:pt x="724278" y="5365062"/>
                </a:cubicBezTo>
                <a:cubicBezTo>
                  <a:pt x="719849" y="5372206"/>
                  <a:pt x="714527" y="5377552"/>
                  <a:pt x="708621" y="5381222"/>
                </a:cubicBezTo>
                <a:lnTo>
                  <a:pt x="691439" y="5386697"/>
                </a:lnTo>
                <a:lnTo>
                  <a:pt x="708622" y="5381222"/>
                </a:lnTo>
                <a:cubicBezTo>
                  <a:pt x="714527" y="5377552"/>
                  <a:pt x="719849" y="5372206"/>
                  <a:pt x="724279" y="5365062"/>
                </a:cubicBezTo>
                <a:cubicBezTo>
                  <a:pt x="728660" y="5358013"/>
                  <a:pt x="733899" y="5350392"/>
                  <a:pt x="739852" y="5343843"/>
                </a:cubicBezTo>
                <a:close/>
                <a:moveTo>
                  <a:pt x="8934151" y="5275333"/>
                </a:moveTo>
                <a:cubicBezTo>
                  <a:pt x="8940248" y="5280573"/>
                  <a:pt x="8947058" y="5285906"/>
                  <a:pt x="8954249" y="5290264"/>
                </a:cubicBezTo>
                <a:lnTo>
                  <a:pt x="8962389" y="5293563"/>
                </a:lnTo>
                <a:lnTo>
                  <a:pt x="8954250" y="5290264"/>
                </a:lnTo>
                <a:cubicBezTo>
                  <a:pt x="8947058" y="5285906"/>
                  <a:pt x="8940248" y="5280573"/>
                  <a:pt x="8934151" y="5275333"/>
                </a:cubicBezTo>
                <a:close/>
                <a:moveTo>
                  <a:pt x="2314816" y="5273737"/>
                </a:moveTo>
                <a:cubicBezTo>
                  <a:pt x="2309720" y="5274714"/>
                  <a:pt x="2304339" y="5276762"/>
                  <a:pt x="2300909" y="5279143"/>
                </a:cubicBezTo>
                <a:cubicBezTo>
                  <a:pt x="2267856" y="5302385"/>
                  <a:pt x="2242281" y="5314291"/>
                  <a:pt x="2216515" y="5314887"/>
                </a:cubicBezTo>
                <a:cubicBezTo>
                  <a:pt x="2242281" y="5314291"/>
                  <a:pt x="2267856" y="5302385"/>
                  <a:pt x="2300910" y="5279143"/>
                </a:cubicBezTo>
                <a:close/>
                <a:moveTo>
                  <a:pt x="1916629" y="5252000"/>
                </a:moveTo>
                <a:lnTo>
                  <a:pt x="1907132" y="5255330"/>
                </a:lnTo>
                <a:lnTo>
                  <a:pt x="1866619" y="5265015"/>
                </a:lnTo>
                <a:lnTo>
                  <a:pt x="1907133" y="5255330"/>
                </a:lnTo>
                <a:close/>
                <a:moveTo>
                  <a:pt x="2058204" y="5241232"/>
                </a:moveTo>
                <a:cubicBezTo>
                  <a:pt x="2076636" y="5242946"/>
                  <a:pt x="2095174" y="5243803"/>
                  <a:pt x="2108194" y="5255939"/>
                </a:cubicBezTo>
                <a:cubicBezTo>
                  <a:pt x="2095175" y="5243803"/>
                  <a:pt x="2076636" y="5242946"/>
                  <a:pt x="2058204" y="5241232"/>
                </a:cubicBezTo>
                <a:close/>
                <a:moveTo>
                  <a:pt x="0" y="0"/>
                </a:moveTo>
                <a:lnTo>
                  <a:pt x="12191456" y="0"/>
                </a:lnTo>
                <a:lnTo>
                  <a:pt x="12191456" y="873938"/>
                </a:lnTo>
                <a:lnTo>
                  <a:pt x="12192000" y="873938"/>
                </a:lnTo>
                <a:lnTo>
                  <a:pt x="12192000" y="3249107"/>
                </a:lnTo>
                <a:cubicBezTo>
                  <a:pt x="12192000" y="3264730"/>
                  <a:pt x="12192000" y="3274255"/>
                  <a:pt x="12192000" y="3283970"/>
                </a:cubicBezTo>
                <a:lnTo>
                  <a:pt x="12192000" y="3681702"/>
                </a:lnTo>
                <a:lnTo>
                  <a:pt x="12160947" y="3710323"/>
                </a:lnTo>
                <a:cubicBezTo>
                  <a:pt x="12118083" y="3731849"/>
                  <a:pt x="12072360" y="3751282"/>
                  <a:pt x="12026448" y="3770523"/>
                </a:cubicBezTo>
                <a:cubicBezTo>
                  <a:pt x="12013114" y="3776049"/>
                  <a:pt x="11998443" y="3779097"/>
                  <a:pt x="11986443" y="3786526"/>
                </a:cubicBezTo>
                <a:cubicBezTo>
                  <a:pt x="11931195" y="3820436"/>
                  <a:pt x="11877664" y="3857014"/>
                  <a:pt x="11821656" y="3889591"/>
                </a:cubicBezTo>
                <a:cubicBezTo>
                  <a:pt x="11763931" y="3923310"/>
                  <a:pt x="11712304" y="3963126"/>
                  <a:pt x="11672489" y="4017039"/>
                </a:cubicBezTo>
                <a:cubicBezTo>
                  <a:pt x="11635529" y="4067143"/>
                  <a:pt x="11599714" y="4118007"/>
                  <a:pt x="11562947" y="4168300"/>
                </a:cubicBezTo>
                <a:cubicBezTo>
                  <a:pt x="11553613" y="4181065"/>
                  <a:pt x="11545039" y="4196115"/>
                  <a:pt x="11532275" y="4204307"/>
                </a:cubicBezTo>
                <a:cubicBezTo>
                  <a:pt x="11505795" y="4221452"/>
                  <a:pt x="11476838" y="4235359"/>
                  <a:pt x="11448453" y="4249457"/>
                </a:cubicBezTo>
                <a:cubicBezTo>
                  <a:pt x="11424069" y="4261459"/>
                  <a:pt x="11398160" y="4270411"/>
                  <a:pt x="11374346" y="4283366"/>
                </a:cubicBezTo>
                <a:cubicBezTo>
                  <a:pt x="11355296" y="4293655"/>
                  <a:pt x="11338339" y="4307943"/>
                  <a:pt x="11320623" y="4320897"/>
                </a:cubicBezTo>
                <a:cubicBezTo>
                  <a:pt x="11305192" y="4332136"/>
                  <a:pt x="11288238" y="4341852"/>
                  <a:pt x="11275283" y="4355378"/>
                </a:cubicBezTo>
                <a:cubicBezTo>
                  <a:pt x="11243658" y="4388145"/>
                  <a:pt x="11211843" y="4420340"/>
                  <a:pt x="11172600" y="4444536"/>
                </a:cubicBezTo>
                <a:cubicBezTo>
                  <a:pt x="11133927" y="4468538"/>
                  <a:pt x="11097350" y="4495401"/>
                  <a:pt x="11058869" y="4519786"/>
                </a:cubicBezTo>
                <a:cubicBezTo>
                  <a:pt x="11021146" y="4543599"/>
                  <a:pt x="10987046" y="4569697"/>
                  <a:pt x="10967423" y="4611991"/>
                </a:cubicBezTo>
                <a:cubicBezTo>
                  <a:pt x="10958661" y="4630659"/>
                  <a:pt x="10946279" y="4651044"/>
                  <a:pt x="10929704" y="4661903"/>
                </a:cubicBezTo>
                <a:cubicBezTo>
                  <a:pt x="10906081" y="4677334"/>
                  <a:pt x="10876171" y="4682859"/>
                  <a:pt x="10850453" y="4696003"/>
                </a:cubicBezTo>
                <a:cubicBezTo>
                  <a:pt x="10820162" y="4711434"/>
                  <a:pt x="10785111" y="4724770"/>
                  <a:pt x="10764534" y="4749345"/>
                </a:cubicBezTo>
                <a:cubicBezTo>
                  <a:pt x="10746246" y="4771255"/>
                  <a:pt x="10727767" y="4788399"/>
                  <a:pt x="10703573" y="4802305"/>
                </a:cubicBezTo>
                <a:cubicBezTo>
                  <a:pt x="10686617" y="4812022"/>
                  <a:pt x="10674046" y="4829738"/>
                  <a:pt x="10656519" y="4837740"/>
                </a:cubicBezTo>
                <a:cubicBezTo>
                  <a:pt x="10633467" y="4848409"/>
                  <a:pt x="10610225" y="4856791"/>
                  <a:pt x="10590031" y="4873366"/>
                </a:cubicBezTo>
                <a:cubicBezTo>
                  <a:pt x="10569075" y="4890510"/>
                  <a:pt x="10545263" y="4904036"/>
                  <a:pt x="10523354" y="4920039"/>
                </a:cubicBezTo>
                <a:cubicBezTo>
                  <a:pt x="10511734" y="4928611"/>
                  <a:pt x="10502208" y="4939851"/>
                  <a:pt x="10490969" y="4948806"/>
                </a:cubicBezTo>
                <a:cubicBezTo>
                  <a:pt x="10470394" y="4965188"/>
                  <a:pt x="10449438" y="4981191"/>
                  <a:pt x="10428291" y="4996622"/>
                </a:cubicBezTo>
                <a:cubicBezTo>
                  <a:pt x="10407146" y="5012055"/>
                  <a:pt x="10386952" y="5029961"/>
                  <a:pt x="10363709" y="5041201"/>
                </a:cubicBezTo>
                <a:cubicBezTo>
                  <a:pt x="10324086" y="5060251"/>
                  <a:pt x="10280840" y="5071682"/>
                  <a:pt x="10242357" y="5092257"/>
                </a:cubicBezTo>
                <a:cubicBezTo>
                  <a:pt x="10203304" y="5113211"/>
                  <a:pt x="10166536" y="5139503"/>
                  <a:pt x="10131863" y="5167315"/>
                </a:cubicBezTo>
                <a:cubicBezTo>
                  <a:pt x="10104430" y="5189224"/>
                  <a:pt x="10078713" y="5210943"/>
                  <a:pt x="10044230" y="5222182"/>
                </a:cubicBezTo>
                <a:cubicBezTo>
                  <a:pt x="10024990" y="5228470"/>
                  <a:pt x="10004797" y="5242186"/>
                  <a:pt x="9993175" y="5258189"/>
                </a:cubicBezTo>
                <a:cubicBezTo>
                  <a:pt x="9968027" y="5293049"/>
                  <a:pt x="9935832" y="5317626"/>
                  <a:pt x="9899446" y="5338582"/>
                </a:cubicBezTo>
                <a:cubicBezTo>
                  <a:pt x="9850865" y="5366776"/>
                  <a:pt x="9802858" y="5395543"/>
                  <a:pt x="9754088" y="5423166"/>
                </a:cubicBezTo>
                <a:cubicBezTo>
                  <a:pt x="9725323" y="5439551"/>
                  <a:pt x="9696749" y="5456885"/>
                  <a:pt x="9666265" y="5468888"/>
                </a:cubicBezTo>
                <a:cubicBezTo>
                  <a:pt x="9603971" y="5493655"/>
                  <a:pt x="9540152" y="5514799"/>
                  <a:pt x="9477283" y="5537851"/>
                </a:cubicBezTo>
                <a:cubicBezTo>
                  <a:pt x="9456709" y="5545280"/>
                  <a:pt x="9437278" y="5555949"/>
                  <a:pt x="9416321" y="5562426"/>
                </a:cubicBezTo>
                <a:cubicBezTo>
                  <a:pt x="9393650" y="5569475"/>
                  <a:pt x="9369267" y="5571571"/>
                  <a:pt x="9346597" y="5578619"/>
                </a:cubicBezTo>
                <a:cubicBezTo>
                  <a:pt x="9308875" y="5590240"/>
                  <a:pt x="9272298" y="5605101"/>
                  <a:pt x="9234579" y="5616911"/>
                </a:cubicBezTo>
                <a:cubicBezTo>
                  <a:pt x="9161805" y="5639582"/>
                  <a:pt x="9088840" y="5661299"/>
                  <a:pt x="9015878" y="5682826"/>
                </a:cubicBezTo>
                <a:cubicBezTo>
                  <a:pt x="9000257" y="5687399"/>
                  <a:pt x="8983301" y="5687970"/>
                  <a:pt x="8967871" y="5692923"/>
                </a:cubicBezTo>
                <a:cubicBezTo>
                  <a:pt x="8926911" y="5706259"/>
                  <a:pt x="8886142" y="5720736"/>
                  <a:pt x="8845565" y="5735407"/>
                </a:cubicBezTo>
                <a:cubicBezTo>
                  <a:pt x="8820990" y="5744361"/>
                  <a:pt x="8796985" y="5755409"/>
                  <a:pt x="8772219" y="5763982"/>
                </a:cubicBezTo>
                <a:cubicBezTo>
                  <a:pt x="8752407" y="5770840"/>
                  <a:pt x="8732023" y="5776174"/>
                  <a:pt x="8711448" y="5780366"/>
                </a:cubicBezTo>
                <a:cubicBezTo>
                  <a:pt x="8693731" y="5783986"/>
                  <a:pt x="8675253" y="5783603"/>
                  <a:pt x="8657726" y="5787986"/>
                </a:cubicBezTo>
                <a:cubicBezTo>
                  <a:pt x="8610288" y="5799797"/>
                  <a:pt x="8563425" y="5813133"/>
                  <a:pt x="8516369" y="5825705"/>
                </a:cubicBezTo>
                <a:cubicBezTo>
                  <a:pt x="8497511" y="5830659"/>
                  <a:pt x="8478269" y="5834280"/>
                  <a:pt x="8459979" y="5840566"/>
                </a:cubicBezTo>
                <a:cubicBezTo>
                  <a:pt x="8411019" y="5857141"/>
                  <a:pt x="8362822" y="5875999"/>
                  <a:pt x="8313671" y="5891622"/>
                </a:cubicBezTo>
                <a:cubicBezTo>
                  <a:pt x="8272903" y="5904576"/>
                  <a:pt x="8230992" y="5913910"/>
                  <a:pt x="8189651" y="5925341"/>
                </a:cubicBezTo>
                <a:cubicBezTo>
                  <a:pt x="8172124" y="5930295"/>
                  <a:pt x="8155359" y="5937343"/>
                  <a:pt x="8137835" y="5941534"/>
                </a:cubicBezTo>
                <a:cubicBezTo>
                  <a:pt x="8098590" y="5951059"/>
                  <a:pt x="8058774" y="5959059"/>
                  <a:pt x="8019339" y="5968586"/>
                </a:cubicBezTo>
                <a:cubicBezTo>
                  <a:pt x="7996859" y="5974110"/>
                  <a:pt x="7975142" y="5984017"/>
                  <a:pt x="7952280" y="5987637"/>
                </a:cubicBezTo>
                <a:cubicBezTo>
                  <a:pt x="7897987" y="5996209"/>
                  <a:pt x="7843311" y="6002305"/>
                  <a:pt x="7788636" y="6009163"/>
                </a:cubicBezTo>
                <a:cubicBezTo>
                  <a:pt x="7732247" y="6016211"/>
                  <a:pt x="7676047" y="6023642"/>
                  <a:pt x="7619655" y="6029928"/>
                </a:cubicBezTo>
                <a:cubicBezTo>
                  <a:pt x="7588795" y="6033168"/>
                  <a:pt x="7557742" y="6033738"/>
                  <a:pt x="7526880" y="6036786"/>
                </a:cubicBezTo>
                <a:cubicBezTo>
                  <a:pt x="7499828" y="6039455"/>
                  <a:pt x="7472967" y="6044407"/>
                  <a:pt x="7445916" y="6047647"/>
                </a:cubicBezTo>
                <a:cubicBezTo>
                  <a:pt x="7422483" y="6050313"/>
                  <a:pt x="7398860" y="6051837"/>
                  <a:pt x="7375428" y="6054505"/>
                </a:cubicBezTo>
                <a:cubicBezTo>
                  <a:pt x="7337899" y="6058885"/>
                  <a:pt x="7300559" y="6063839"/>
                  <a:pt x="7263220" y="6068411"/>
                </a:cubicBezTo>
                <a:cubicBezTo>
                  <a:pt x="7247599" y="6070126"/>
                  <a:pt x="7231214" y="6074888"/>
                  <a:pt x="7216547" y="6072032"/>
                </a:cubicBezTo>
                <a:cubicBezTo>
                  <a:pt x="7179587" y="6064791"/>
                  <a:pt x="7143199" y="6066887"/>
                  <a:pt x="7106432" y="6071840"/>
                </a:cubicBezTo>
                <a:cubicBezTo>
                  <a:pt x="7093860" y="6073555"/>
                  <a:pt x="7080334" y="6073174"/>
                  <a:pt x="7068141" y="6069936"/>
                </a:cubicBezTo>
                <a:cubicBezTo>
                  <a:pt x="7043184" y="6063457"/>
                  <a:pt x="7018991" y="6054313"/>
                  <a:pt x="6994415" y="6046313"/>
                </a:cubicBezTo>
                <a:cubicBezTo>
                  <a:pt x="6991747" y="6045361"/>
                  <a:pt x="6988509" y="6045169"/>
                  <a:pt x="6985653" y="6044599"/>
                </a:cubicBezTo>
                <a:cubicBezTo>
                  <a:pt x="6969457" y="6041359"/>
                  <a:pt x="6953457" y="6038120"/>
                  <a:pt x="6937263" y="6035263"/>
                </a:cubicBezTo>
                <a:cubicBezTo>
                  <a:pt x="6928501" y="6033738"/>
                  <a:pt x="6919547" y="6033549"/>
                  <a:pt x="6910782" y="6032214"/>
                </a:cubicBezTo>
                <a:cubicBezTo>
                  <a:pt x="6876872" y="6026880"/>
                  <a:pt x="6839534" y="6035834"/>
                  <a:pt x="6810195" y="6012784"/>
                </a:cubicBezTo>
                <a:cubicBezTo>
                  <a:pt x="6791144" y="5997923"/>
                  <a:pt x="6772665" y="6001353"/>
                  <a:pt x="6752283" y="6003639"/>
                </a:cubicBezTo>
                <a:cubicBezTo>
                  <a:pt x="6736851" y="6005353"/>
                  <a:pt x="6721038" y="6004782"/>
                  <a:pt x="6705417" y="6004974"/>
                </a:cubicBezTo>
                <a:cubicBezTo>
                  <a:pt x="6677984" y="6005543"/>
                  <a:pt x="6650551" y="6005735"/>
                  <a:pt x="6623118" y="6006687"/>
                </a:cubicBezTo>
                <a:cubicBezTo>
                  <a:pt x="6614353" y="6007067"/>
                  <a:pt x="6605401" y="6011832"/>
                  <a:pt x="6596828" y="6011070"/>
                </a:cubicBezTo>
                <a:cubicBezTo>
                  <a:pt x="6557201" y="6007449"/>
                  <a:pt x="6517576" y="6001734"/>
                  <a:pt x="6477951" y="5998495"/>
                </a:cubicBezTo>
                <a:cubicBezTo>
                  <a:pt x="6455472" y="5996591"/>
                  <a:pt x="6432420" y="6000209"/>
                  <a:pt x="6410131" y="5997543"/>
                </a:cubicBezTo>
                <a:cubicBezTo>
                  <a:pt x="6384414" y="5994495"/>
                  <a:pt x="6359268" y="5986685"/>
                  <a:pt x="6333739" y="5981920"/>
                </a:cubicBezTo>
                <a:cubicBezTo>
                  <a:pt x="6326691" y="5980589"/>
                  <a:pt x="6318880" y="5982303"/>
                  <a:pt x="6311449" y="5982682"/>
                </a:cubicBezTo>
                <a:cubicBezTo>
                  <a:pt x="6303068" y="5983064"/>
                  <a:pt x="6294876" y="5983826"/>
                  <a:pt x="6286493" y="5984017"/>
                </a:cubicBezTo>
                <a:cubicBezTo>
                  <a:pt x="6260964" y="5984399"/>
                  <a:pt x="6235437" y="5983826"/>
                  <a:pt x="6209909" y="5985161"/>
                </a:cubicBezTo>
                <a:cubicBezTo>
                  <a:pt x="6194288" y="5985922"/>
                  <a:pt x="6177905" y="5993733"/>
                  <a:pt x="6163425" y="5990874"/>
                </a:cubicBezTo>
                <a:cubicBezTo>
                  <a:pt x="6133897" y="5985351"/>
                  <a:pt x="6104368" y="5997733"/>
                  <a:pt x="6074842" y="5987447"/>
                </a:cubicBezTo>
                <a:cubicBezTo>
                  <a:pt x="6065695" y="5984399"/>
                  <a:pt x="6053124" y="5992019"/>
                  <a:pt x="6042072" y="5992399"/>
                </a:cubicBezTo>
                <a:cubicBezTo>
                  <a:pt x="6014449" y="5993351"/>
                  <a:pt x="5986828" y="5993161"/>
                  <a:pt x="5959204" y="5992971"/>
                </a:cubicBezTo>
                <a:cubicBezTo>
                  <a:pt x="5934438" y="5992781"/>
                  <a:pt x="5908719" y="5995447"/>
                  <a:pt x="5884906" y="5990113"/>
                </a:cubicBezTo>
                <a:cubicBezTo>
                  <a:pt x="5859949" y="5984399"/>
                  <a:pt x="5837471" y="5985161"/>
                  <a:pt x="5813275" y="5991637"/>
                </a:cubicBezTo>
                <a:cubicBezTo>
                  <a:pt x="5796702" y="5996019"/>
                  <a:pt x="5779174" y="5996591"/>
                  <a:pt x="5762029" y="5997923"/>
                </a:cubicBezTo>
                <a:cubicBezTo>
                  <a:pt x="5743551" y="5999447"/>
                  <a:pt x="5723166" y="5995447"/>
                  <a:pt x="5706401" y="6001734"/>
                </a:cubicBezTo>
                <a:cubicBezTo>
                  <a:pt x="5656488" y="6020403"/>
                  <a:pt x="5605244" y="6024403"/>
                  <a:pt x="5553045" y="6024403"/>
                </a:cubicBezTo>
                <a:cubicBezTo>
                  <a:pt x="5543518" y="6024403"/>
                  <a:pt x="5533802" y="6021738"/>
                  <a:pt x="5524660" y="6018880"/>
                </a:cubicBezTo>
                <a:cubicBezTo>
                  <a:pt x="5471316" y="6001734"/>
                  <a:pt x="5417784" y="6003257"/>
                  <a:pt x="5363491" y="6013736"/>
                </a:cubicBezTo>
                <a:cubicBezTo>
                  <a:pt x="5352250" y="6016022"/>
                  <a:pt x="5339677" y="6016403"/>
                  <a:pt x="5328438" y="6014118"/>
                </a:cubicBezTo>
                <a:cubicBezTo>
                  <a:pt x="5296812" y="6007449"/>
                  <a:pt x="5266141" y="5996399"/>
                  <a:pt x="5234326" y="5991637"/>
                </a:cubicBezTo>
                <a:cubicBezTo>
                  <a:pt x="5181748" y="5983826"/>
                  <a:pt x="5136216" y="6010115"/>
                  <a:pt x="5089162" y="6027262"/>
                </a:cubicBezTo>
                <a:cubicBezTo>
                  <a:pt x="5044391" y="6043455"/>
                  <a:pt x="5006292" y="6080032"/>
                  <a:pt x="4953328" y="6071840"/>
                </a:cubicBezTo>
                <a:cubicBezTo>
                  <a:pt x="4947996" y="6071078"/>
                  <a:pt x="4942089" y="6076222"/>
                  <a:pt x="4936184" y="6077555"/>
                </a:cubicBezTo>
                <a:cubicBezTo>
                  <a:pt x="4919991" y="6081176"/>
                  <a:pt x="4903799" y="6085555"/>
                  <a:pt x="4887415" y="6087272"/>
                </a:cubicBezTo>
                <a:cubicBezTo>
                  <a:pt x="4867412" y="6089558"/>
                  <a:pt x="4847027" y="6088797"/>
                  <a:pt x="4827024" y="6090701"/>
                </a:cubicBezTo>
                <a:cubicBezTo>
                  <a:pt x="4814165" y="6091844"/>
                  <a:pt x="4801401" y="6093939"/>
                  <a:pt x="4788661" y="6095749"/>
                </a:cubicBezTo>
                <a:lnTo>
                  <a:pt x="4785776" y="6096000"/>
                </a:lnTo>
                <a:lnTo>
                  <a:pt x="4726469" y="6096000"/>
                </a:lnTo>
                <a:lnTo>
                  <a:pt x="4719697" y="6095130"/>
                </a:lnTo>
                <a:cubicBezTo>
                  <a:pt x="4709481" y="6092939"/>
                  <a:pt x="4699289" y="6090320"/>
                  <a:pt x="4689098" y="6088605"/>
                </a:cubicBezTo>
                <a:cubicBezTo>
                  <a:pt x="4660331" y="6083842"/>
                  <a:pt x="4628705" y="6085176"/>
                  <a:pt x="4603368" y="6072984"/>
                </a:cubicBezTo>
                <a:cubicBezTo>
                  <a:pt x="4576318" y="6060029"/>
                  <a:pt x="4550599" y="6054123"/>
                  <a:pt x="4522596" y="6058123"/>
                </a:cubicBezTo>
                <a:cubicBezTo>
                  <a:pt x="4513260" y="6059457"/>
                  <a:pt x="4501257" y="6067459"/>
                  <a:pt x="4497068" y="6075649"/>
                </a:cubicBezTo>
                <a:cubicBezTo>
                  <a:pt x="4487731" y="6093938"/>
                  <a:pt x="4474969" y="6097178"/>
                  <a:pt x="4457632" y="6090890"/>
                </a:cubicBezTo>
                <a:cubicBezTo>
                  <a:pt x="4442581" y="6085555"/>
                  <a:pt x="4424104" y="6082890"/>
                  <a:pt x="4413817" y="6072601"/>
                </a:cubicBezTo>
                <a:cubicBezTo>
                  <a:pt x="4384668" y="6043455"/>
                  <a:pt x="4347518" y="6042503"/>
                  <a:pt x="4311323" y="6034693"/>
                </a:cubicBezTo>
                <a:cubicBezTo>
                  <a:pt x="4289227" y="6029928"/>
                  <a:pt x="4268649" y="6029738"/>
                  <a:pt x="4246551" y="6032976"/>
                </a:cubicBezTo>
                <a:cubicBezTo>
                  <a:pt x="4198546" y="6040216"/>
                  <a:pt x="4151870" y="6029928"/>
                  <a:pt x="4105766" y="6016784"/>
                </a:cubicBezTo>
                <a:cubicBezTo>
                  <a:pt x="4075285" y="6008022"/>
                  <a:pt x="4044043" y="6002687"/>
                  <a:pt x="4013753" y="5993733"/>
                </a:cubicBezTo>
                <a:cubicBezTo>
                  <a:pt x="3991083" y="5986874"/>
                  <a:pt x="3968414" y="5978682"/>
                  <a:pt x="3947648" y="5967634"/>
                </a:cubicBezTo>
                <a:cubicBezTo>
                  <a:pt x="3917546" y="5951440"/>
                  <a:pt x="3891259" y="5927055"/>
                  <a:pt x="3852966" y="5933533"/>
                </a:cubicBezTo>
                <a:cubicBezTo>
                  <a:pt x="3819245" y="5939247"/>
                  <a:pt x="3788766" y="5927247"/>
                  <a:pt x="3757902" y="5915816"/>
                </a:cubicBezTo>
                <a:cubicBezTo>
                  <a:pt x="3735231" y="5907434"/>
                  <a:pt x="3712565" y="5898859"/>
                  <a:pt x="3689131" y="5893526"/>
                </a:cubicBezTo>
                <a:cubicBezTo>
                  <a:pt x="3661315" y="5887239"/>
                  <a:pt x="3629882" y="5889907"/>
                  <a:pt x="3605116" y="5878285"/>
                </a:cubicBezTo>
                <a:cubicBezTo>
                  <a:pt x="3579206" y="5866093"/>
                  <a:pt x="3557682" y="5874285"/>
                  <a:pt x="3534629" y="5877715"/>
                </a:cubicBezTo>
                <a:cubicBezTo>
                  <a:pt x="3497862" y="5883049"/>
                  <a:pt x="3461282" y="5892955"/>
                  <a:pt x="3424135" y="5880382"/>
                </a:cubicBezTo>
                <a:cubicBezTo>
                  <a:pt x="3378986" y="5865141"/>
                  <a:pt x="3334216" y="5848758"/>
                  <a:pt x="3288877" y="5834280"/>
                </a:cubicBezTo>
                <a:cubicBezTo>
                  <a:pt x="3271348" y="5828753"/>
                  <a:pt x="3252492" y="5826467"/>
                  <a:pt x="3234202" y="5823991"/>
                </a:cubicBezTo>
                <a:cubicBezTo>
                  <a:pt x="3216867" y="5821895"/>
                  <a:pt x="3196102" y="5827230"/>
                  <a:pt x="3182763" y="5819229"/>
                </a:cubicBezTo>
                <a:cubicBezTo>
                  <a:pt x="3148472" y="5798655"/>
                  <a:pt x="3113231" y="5788558"/>
                  <a:pt x="3073604" y="5788558"/>
                </a:cubicBezTo>
                <a:cubicBezTo>
                  <a:pt x="3058743" y="5788558"/>
                  <a:pt x="3044264" y="5779984"/>
                  <a:pt x="3029216" y="5778459"/>
                </a:cubicBezTo>
                <a:cubicBezTo>
                  <a:pt x="3008639" y="5776555"/>
                  <a:pt x="2985016" y="5771411"/>
                  <a:pt x="2967110" y="5778651"/>
                </a:cubicBezTo>
                <a:cubicBezTo>
                  <a:pt x="2925008" y="5795797"/>
                  <a:pt x="2890910" y="5781507"/>
                  <a:pt x="2854140" y="5764553"/>
                </a:cubicBezTo>
                <a:cubicBezTo>
                  <a:pt x="2817943" y="5747789"/>
                  <a:pt x="2779842" y="5734455"/>
                  <a:pt x="2741360" y="5723403"/>
                </a:cubicBezTo>
                <a:cubicBezTo>
                  <a:pt x="2726882" y="5719403"/>
                  <a:pt x="2709548" y="5726072"/>
                  <a:pt x="2693543" y="5727405"/>
                </a:cubicBezTo>
                <a:cubicBezTo>
                  <a:pt x="2687827" y="5727786"/>
                  <a:pt x="2681540" y="5728358"/>
                  <a:pt x="2676398" y="5726453"/>
                </a:cubicBezTo>
                <a:cubicBezTo>
                  <a:pt x="2626677" y="5708163"/>
                  <a:pt x="2576191" y="5694257"/>
                  <a:pt x="2522279" y="5703782"/>
                </a:cubicBezTo>
                <a:cubicBezTo>
                  <a:pt x="2517327" y="5704735"/>
                  <a:pt x="2511800" y="5702639"/>
                  <a:pt x="2506847" y="5701305"/>
                </a:cubicBezTo>
                <a:cubicBezTo>
                  <a:pt x="2482652" y="5694447"/>
                  <a:pt x="2459029" y="5683589"/>
                  <a:pt x="2434456" y="5681112"/>
                </a:cubicBezTo>
                <a:cubicBezTo>
                  <a:pt x="2373874" y="5675016"/>
                  <a:pt x="2312915" y="5672538"/>
                  <a:pt x="2251948" y="5668538"/>
                </a:cubicBezTo>
                <a:cubicBezTo>
                  <a:pt x="2248138" y="5668349"/>
                  <a:pt x="2244137" y="5668349"/>
                  <a:pt x="2240710" y="5667014"/>
                </a:cubicBezTo>
                <a:cubicBezTo>
                  <a:pt x="2218229" y="5658822"/>
                  <a:pt x="2198608" y="5661490"/>
                  <a:pt x="2179556" y="5677111"/>
                </a:cubicBezTo>
                <a:cubicBezTo>
                  <a:pt x="2171173" y="5683969"/>
                  <a:pt x="2159743" y="5687589"/>
                  <a:pt x="2149267" y="5691399"/>
                </a:cubicBezTo>
                <a:cubicBezTo>
                  <a:pt x="2133834" y="5697115"/>
                  <a:pt x="2118023" y="5702639"/>
                  <a:pt x="2102021" y="5706259"/>
                </a:cubicBezTo>
                <a:cubicBezTo>
                  <a:pt x="2086208" y="5709688"/>
                  <a:pt x="2069254" y="5714449"/>
                  <a:pt x="2054013" y="5711784"/>
                </a:cubicBezTo>
                <a:cubicBezTo>
                  <a:pt x="2026581" y="5707022"/>
                  <a:pt x="2000479" y="5696353"/>
                  <a:pt x="1973429" y="5689303"/>
                </a:cubicBezTo>
                <a:cubicBezTo>
                  <a:pt x="1964094" y="5686826"/>
                  <a:pt x="1953806" y="5687209"/>
                  <a:pt x="1944092" y="5687017"/>
                </a:cubicBezTo>
                <a:cubicBezTo>
                  <a:pt x="1921800" y="5686447"/>
                  <a:pt x="1898940" y="5691971"/>
                  <a:pt x="1878748" y="5676159"/>
                </a:cubicBezTo>
                <a:cubicBezTo>
                  <a:pt x="1860079" y="5661299"/>
                  <a:pt x="1841216" y="5665680"/>
                  <a:pt x="1821596" y="5676920"/>
                </a:cubicBezTo>
                <a:cubicBezTo>
                  <a:pt x="1807497" y="5684922"/>
                  <a:pt x="1791496" y="5691209"/>
                  <a:pt x="1775684" y="5694257"/>
                </a:cubicBezTo>
                <a:cubicBezTo>
                  <a:pt x="1753965" y="5698447"/>
                  <a:pt x="1732439" y="5700163"/>
                  <a:pt x="1709006" y="5697685"/>
                </a:cubicBezTo>
                <a:cubicBezTo>
                  <a:pt x="1692431" y="5695971"/>
                  <a:pt x="1678904" y="5695209"/>
                  <a:pt x="1665950" y="5685113"/>
                </a:cubicBezTo>
                <a:cubicBezTo>
                  <a:pt x="1663856" y="5683589"/>
                  <a:pt x="1660046" y="5683207"/>
                  <a:pt x="1657188" y="5683399"/>
                </a:cubicBezTo>
                <a:cubicBezTo>
                  <a:pt x="1619658" y="5686637"/>
                  <a:pt x="1582510" y="5684922"/>
                  <a:pt x="1544598" y="5682634"/>
                </a:cubicBezTo>
                <a:cubicBezTo>
                  <a:pt x="1496403" y="5679589"/>
                  <a:pt x="1445725" y="5688541"/>
                  <a:pt x="1404006" y="5720546"/>
                </a:cubicBezTo>
                <a:cubicBezTo>
                  <a:pt x="1397909" y="5725310"/>
                  <a:pt x="1388765" y="5727405"/>
                  <a:pt x="1380762" y="5728549"/>
                </a:cubicBezTo>
                <a:cubicBezTo>
                  <a:pt x="1343044" y="5733501"/>
                  <a:pt x="1305132" y="5736930"/>
                  <a:pt x="1267411" y="5742455"/>
                </a:cubicBezTo>
                <a:cubicBezTo>
                  <a:pt x="1246837" y="5745503"/>
                  <a:pt x="1225310" y="5748170"/>
                  <a:pt x="1206641" y="5756553"/>
                </a:cubicBezTo>
                <a:cubicBezTo>
                  <a:pt x="1188354" y="5764743"/>
                  <a:pt x="1173681" y="5774459"/>
                  <a:pt x="1162823" y="5757315"/>
                </a:cubicBezTo>
                <a:cubicBezTo>
                  <a:pt x="1143394" y="5766459"/>
                  <a:pt x="1126437" y="5774080"/>
                  <a:pt x="1109865" y="5782270"/>
                </a:cubicBezTo>
                <a:cubicBezTo>
                  <a:pt x="1103767" y="5785318"/>
                  <a:pt x="1098623" y="5790272"/>
                  <a:pt x="1092527" y="5793130"/>
                </a:cubicBezTo>
                <a:cubicBezTo>
                  <a:pt x="1086048" y="5796178"/>
                  <a:pt x="1078810" y="5798082"/>
                  <a:pt x="1071762" y="5799607"/>
                </a:cubicBezTo>
                <a:cubicBezTo>
                  <a:pt x="1040327" y="5806465"/>
                  <a:pt x="1008894" y="5812751"/>
                  <a:pt x="977653" y="5820182"/>
                </a:cubicBezTo>
                <a:cubicBezTo>
                  <a:pt x="971554" y="5821705"/>
                  <a:pt x="966411" y="5827801"/>
                  <a:pt x="960887" y="5831801"/>
                </a:cubicBezTo>
                <a:cubicBezTo>
                  <a:pt x="957266" y="5834470"/>
                  <a:pt x="953648" y="5838470"/>
                  <a:pt x="949646" y="5839042"/>
                </a:cubicBezTo>
                <a:cubicBezTo>
                  <a:pt x="919165" y="5843614"/>
                  <a:pt x="888877" y="5848949"/>
                  <a:pt x="858205" y="5851234"/>
                </a:cubicBezTo>
                <a:cubicBezTo>
                  <a:pt x="832486" y="5853138"/>
                  <a:pt x="807719" y="5852568"/>
                  <a:pt x="801053" y="5885715"/>
                </a:cubicBezTo>
                <a:cubicBezTo>
                  <a:pt x="799909" y="5891432"/>
                  <a:pt x="791717" y="5897528"/>
                  <a:pt x="785432" y="5900384"/>
                </a:cubicBezTo>
                <a:cubicBezTo>
                  <a:pt x="767524" y="5908576"/>
                  <a:pt x="748471" y="5914101"/>
                  <a:pt x="730754" y="5922482"/>
                </a:cubicBezTo>
                <a:cubicBezTo>
                  <a:pt x="672650" y="5950488"/>
                  <a:pt x="611880" y="5968205"/>
                  <a:pt x="546917" y="5964966"/>
                </a:cubicBezTo>
                <a:cubicBezTo>
                  <a:pt x="526724" y="5964014"/>
                  <a:pt x="507102" y="5953726"/>
                  <a:pt x="494337" y="5949915"/>
                </a:cubicBezTo>
                <a:cubicBezTo>
                  <a:pt x="457572" y="5964966"/>
                  <a:pt x="426709" y="5979445"/>
                  <a:pt x="394511" y="5990303"/>
                </a:cubicBezTo>
                <a:cubicBezTo>
                  <a:pt x="366127" y="6000019"/>
                  <a:pt x="336408" y="6006115"/>
                  <a:pt x="307259" y="6013163"/>
                </a:cubicBezTo>
                <a:cubicBezTo>
                  <a:pt x="296590" y="6015832"/>
                  <a:pt x="285732" y="6017355"/>
                  <a:pt x="274873" y="6018690"/>
                </a:cubicBezTo>
                <a:cubicBezTo>
                  <a:pt x="240965" y="6022880"/>
                  <a:pt x="205529" y="6012784"/>
                  <a:pt x="172384" y="6028786"/>
                </a:cubicBezTo>
                <a:cubicBezTo>
                  <a:pt x="155046" y="6037168"/>
                  <a:pt x="137898" y="6047265"/>
                  <a:pt x="119613" y="6051647"/>
                </a:cubicBezTo>
                <a:cubicBezTo>
                  <a:pt x="99990" y="6056409"/>
                  <a:pt x="80794" y="6063839"/>
                  <a:pt x="61197" y="6069150"/>
                </a:cubicBezTo>
                <a:lnTo>
                  <a:pt x="544" y="6073921"/>
                </a:lnTo>
                <a:lnTo>
                  <a:pt x="544" y="5946682"/>
                </a:lnTo>
                <a:lnTo>
                  <a:pt x="0" y="5946682"/>
                </a:lnTo>
                <a:lnTo>
                  <a:pt x="0" y="1335314"/>
                </a:lnTo>
                <a:lnTo>
                  <a:pt x="0" y="873938"/>
                </a:lnTo>
                <a:close/>
              </a:path>
            </a:pathLst>
          </a:custGeom>
          <a:effectLst>
            <a:outerShdw blurRad="381000" dist="152400" dir="5400000" algn="t" rotWithShape="0">
              <a:prstClr val="black">
                <a:alpha val="20000"/>
              </a:prstClr>
            </a:outerShdw>
          </a:effectLst>
        </p:spPr>
      </p:pic>
      <p:grpSp>
        <p:nvGrpSpPr>
          <p:cNvPr id="16" name="Group 8">
            <a:extLst>
              <a:ext uri="{FF2B5EF4-FFF2-40B4-BE49-F238E27FC236}">
                <a16:creationId xmlns:a16="http://schemas.microsoft.com/office/drawing/2014/main" id="{4252769E-B9F0-4068-A645-5BBEF16E9C2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44" y="3296010"/>
            <a:ext cx="12191456" cy="2849976"/>
            <a:chOff x="476" y="-3923157"/>
            <a:chExt cx="10667524" cy="2493729"/>
          </a:xfrm>
        </p:grpSpPr>
        <p:sp>
          <p:nvSpPr>
            <p:cNvPr id="17" name="Freeform: Shape 9">
              <a:extLst>
                <a:ext uri="{FF2B5EF4-FFF2-40B4-BE49-F238E27FC236}">
                  <a16:creationId xmlns:a16="http://schemas.microsoft.com/office/drawing/2014/main" id="{1E12D6AD-7096-45BB-9C02-468B2704C1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6" y="-3923156"/>
              <a:ext cx="10667524" cy="2493728"/>
            </a:xfrm>
            <a:custGeom>
              <a:avLst/>
              <a:gdLst>
                <a:gd name="connsiteX0" fmla="*/ 6095524 w 6095524"/>
                <a:gd name="connsiteY0" fmla="*/ 0 h 1424940"/>
                <a:gd name="connsiteX1" fmla="*/ 6095524 w 6095524"/>
                <a:gd name="connsiteY1" fmla="*/ 17431 h 1424940"/>
                <a:gd name="connsiteX2" fmla="*/ 6095524 w 6095524"/>
                <a:gd name="connsiteY2" fmla="*/ 216290 h 1424940"/>
                <a:gd name="connsiteX3" fmla="*/ 6079998 w 6095524"/>
                <a:gd name="connsiteY3" fmla="*/ 230600 h 1424940"/>
                <a:gd name="connsiteX4" fmla="*/ 6012751 w 6095524"/>
                <a:gd name="connsiteY4" fmla="*/ 260699 h 1424940"/>
                <a:gd name="connsiteX5" fmla="*/ 5992749 w 6095524"/>
                <a:gd name="connsiteY5" fmla="*/ 268700 h 1424940"/>
                <a:gd name="connsiteX6" fmla="*/ 5910358 w 6095524"/>
                <a:gd name="connsiteY6" fmla="*/ 320231 h 1424940"/>
                <a:gd name="connsiteX7" fmla="*/ 5835777 w 6095524"/>
                <a:gd name="connsiteY7" fmla="*/ 383953 h 1424940"/>
                <a:gd name="connsiteX8" fmla="*/ 5781008 w 6095524"/>
                <a:gd name="connsiteY8" fmla="*/ 459581 h 1424940"/>
                <a:gd name="connsiteX9" fmla="*/ 5765673 w 6095524"/>
                <a:gd name="connsiteY9" fmla="*/ 477584 h 1424940"/>
                <a:gd name="connsiteX10" fmla="*/ 5723763 w 6095524"/>
                <a:gd name="connsiteY10" fmla="*/ 500158 h 1424940"/>
                <a:gd name="connsiteX11" fmla="*/ 5686711 w 6095524"/>
                <a:gd name="connsiteY11" fmla="*/ 517112 h 1424940"/>
                <a:gd name="connsiteX12" fmla="*/ 5659850 w 6095524"/>
                <a:gd name="connsiteY12" fmla="*/ 535877 h 1424940"/>
                <a:gd name="connsiteX13" fmla="*/ 5637181 w 6095524"/>
                <a:gd name="connsiteY13" fmla="*/ 553117 h 1424940"/>
                <a:gd name="connsiteX14" fmla="*/ 5585841 w 6095524"/>
                <a:gd name="connsiteY14" fmla="*/ 597694 h 1424940"/>
                <a:gd name="connsiteX15" fmla="*/ 5528977 w 6095524"/>
                <a:gd name="connsiteY15" fmla="*/ 635318 h 1424940"/>
                <a:gd name="connsiteX16" fmla="*/ 5483256 w 6095524"/>
                <a:gd name="connsiteY16" fmla="*/ 681419 h 1424940"/>
                <a:gd name="connsiteX17" fmla="*/ 5464397 w 6095524"/>
                <a:gd name="connsiteY17" fmla="*/ 706374 h 1424940"/>
                <a:gd name="connsiteX18" fmla="*/ 5424773 w 6095524"/>
                <a:gd name="connsiteY18" fmla="*/ 723424 h 1424940"/>
                <a:gd name="connsiteX19" fmla="*/ 5381815 w 6095524"/>
                <a:gd name="connsiteY19" fmla="*/ 750094 h 1424940"/>
                <a:gd name="connsiteX20" fmla="*/ 5351335 w 6095524"/>
                <a:gd name="connsiteY20" fmla="*/ 776573 h 1424940"/>
                <a:gd name="connsiteX21" fmla="*/ 5327809 w 6095524"/>
                <a:gd name="connsiteY21" fmla="*/ 794290 h 1424940"/>
                <a:gd name="connsiteX22" fmla="*/ 5294566 w 6095524"/>
                <a:gd name="connsiteY22" fmla="*/ 812102 h 1424940"/>
                <a:gd name="connsiteX23" fmla="*/ 5261229 w 6095524"/>
                <a:gd name="connsiteY23" fmla="*/ 835438 h 1424940"/>
                <a:gd name="connsiteX24" fmla="*/ 5245037 w 6095524"/>
                <a:gd name="connsiteY24" fmla="*/ 849821 h 1424940"/>
                <a:gd name="connsiteX25" fmla="*/ 5213699 w 6095524"/>
                <a:gd name="connsiteY25" fmla="*/ 873728 h 1424940"/>
                <a:gd name="connsiteX26" fmla="*/ 5181409 w 6095524"/>
                <a:gd name="connsiteY26" fmla="*/ 896017 h 1424940"/>
                <a:gd name="connsiteX27" fmla="*/ 5120735 w 6095524"/>
                <a:gd name="connsiteY27" fmla="*/ 921544 h 1424940"/>
                <a:gd name="connsiteX28" fmla="*/ 5065490 w 6095524"/>
                <a:gd name="connsiteY28" fmla="*/ 959072 h 1424940"/>
                <a:gd name="connsiteX29" fmla="*/ 5021675 w 6095524"/>
                <a:gd name="connsiteY29" fmla="*/ 986504 h 1424940"/>
                <a:gd name="connsiteX30" fmla="*/ 4996148 w 6095524"/>
                <a:gd name="connsiteY30" fmla="*/ 1004507 h 1424940"/>
                <a:gd name="connsiteX31" fmla="*/ 4949285 w 6095524"/>
                <a:gd name="connsiteY31" fmla="*/ 1044702 h 1424940"/>
                <a:gd name="connsiteX32" fmla="*/ 4876609 w 6095524"/>
                <a:gd name="connsiteY32" fmla="*/ 1086993 h 1424940"/>
                <a:gd name="connsiteX33" fmla="*/ 4832699 w 6095524"/>
                <a:gd name="connsiteY33" fmla="*/ 1109853 h 1424940"/>
                <a:gd name="connsiteX34" fmla="*/ 4738211 w 6095524"/>
                <a:gd name="connsiteY34" fmla="*/ 1144334 h 1424940"/>
                <a:gd name="connsiteX35" fmla="*/ 4707731 w 6095524"/>
                <a:gd name="connsiteY35" fmla="*/ 1156621 h 1424940"/>
                <a:gd name="connsiteX36" fmla="*/ 4672870 w 6095524"/>
                <a:gd name="connsiteY36" fmla="*/ 1164717 h 1424940"/>
                <a:gd name="connsiteX37" fmla="*/ 4616863 w 6095524"/>
                <a:gd name="connsiteY37" fmla="*/ 1183862 h 1424940"/>
                <a:gd name="connsiteX38" fmla="*/ 4507516 w 6095524"/>
                <a:gd name="connsiteY38" fmla="*/ 1216819 h 1424940"/>
                <a:gd name="connsiteX39" fmla="*/ 4483513 w 6095524"/>
                <a:gd name="connsiteY39" fmla="*/ 1221867 h 1424940"/>
                <a:gd name="connsiteX40" fmla="*/ 4422362 w 6095524"/>
                <a:gd name="connsiteY40" fmla="*/ 1243108 h 1424940"/>
                <a:gd name="connsiteX41" fmla="*/ 4385691 w 6095524"/>
                <a:gd name="connsiteY41" fmla="*/ 1257395 h 1424940"/>
                <a:gd name="connsiteX42" fmla="*/ 4355306 w 6095524"/>
                <a:gd name="connsiteY42" fmla="*/ 1265587 h 1424940"/>
                <a:gd name="connsiteX43" fmla="*/ 4328446 w 6095524"/>
                <a:gd name="connsiteY43" fmla="*/ 1269397 h 1424940"/>
                <a:gd name="connsiteX44" fmla="*/ 4257770 w 6095524"/>
                <a:gd name="connsiteY44" fmla="*/ 1288256 h 1424940"/>
                <a:gd name="connsiteX45" fmla="*/ 4229576 w 6095524"/>
                <a:gd name="connsiteY45" fmla="*/ 1295686 h 1424940"/>
                <a:gd name="connsiteX46" fmla="*/ 4156424 w 6095524"/>
                <a:gd name="connsiteY46" fmla="*/ 1321213 h 1424940"/>
                <a:gd name="connsiteX47" fmla="*/ 4094416 w 6095524"/>
                <a:gd name="connsiteY47" fmla="*/ 1338072 h 1424940"/>
                <a:gd name="connsiteX48" fmla="*/ 4068509 w 6095524"/>
                <a:gd name="connsiteY48" fmla="*/ 1346168 h 1424940"/>
                <a:gd name="connsiteX49" fmla="*/ 4009263 w 6095524"/>
                <a:gd name="connsiteY49" fmla="*/ 1359694 h 1424940"/>
                <a:gd name="connsiteX50" fmla="*/ 3975735 w 6095524"/>
                <a:gd name="connsiteY50" fmla="*/ 1369219 h 1424940"/>
                <a:gd name="connsiteX51" fmla="*/ 3893915 w 6095524"/>
                <a:gd name="connsiteY51" fmla="*/ 1379982 h 1424940"/>
                <a:gd name="connsiteX52" fmla="*/ 3809428 w 6095524"/>
                <a:gd name="connsiteY52" fmla="*/ 1390364 h 1424940"/>
                <a:gd name="connsiteX53" fmla="*/ 3763042 w 6095524"/>
                <a:gd name="connsiteY53" fmla="*/ 1393793 h 1424940"/>
                <a:gd name="connsiteX54" fmla="*/ 3722561 w 6095524"/>
                <a:gd name="connsiteY54" fmla="*/ 1399223 h 1424940"/>
                <a:gd name="connsiteX55" fmla="*/ 3687318 w 6095524"/>
                <a:gd name="connsiteY55" fmla="*/ 1402652 h 1424940"/>
                <a:gd name="connsiteX56" fmla="*/ 3631216 w 6095524"/>
                <a:gd name="connsiteY56" fmla="*/ 1409605 h 1424940"/>
                <a:gd name="connsiteX57" fmla="*/ 3607880 w 6095524"/>
                <a:gd name="connsiteY57" fmla="*/ 1411415 h 1424940"/>
                <a:gd name="connsiteX58" fmla="*/ 3552825 w 6095524"/>
                <a:gd name="connsiteY58" fmla="*/ 1411319 h 1424940"/>
                <a:gd name="connsiteX59" fmla="*/ 3533680 w 6095524"/>
                <a:gd name="connsiteY59" fmla="*/ 1410367 h 1424940"/>
                <a:gd name="connsiteX60" fmla="*/ 3496818 w 6095524"/>
                <a:gd name="connsiteY60" fmla="*/ 1398556 h 1424940"/>
                <a:gd name="connsiteX61" fmla="*/ 3492437 w 6095524"/>
                <a:gd name="connsiteY61" fmla="*/ 1397699 h 1424940"/>
                <a:gd name="connsiteX62" fmla="*/ 3468243 w 6095524"/>
                <a:gd name="connsiteY62" fmla="*/ 1393031 h 1424940"/>
                <a:gd name="connsiteX63" fmla="*/ 3455003 w 6095524"/>
                <a:gd name="connsiteY63" fmla="*/ 1391507 h 1424940"/>
                <a:gd name="connsiteX64" fmla="*/ 3404711 w 6095524"/>
                <a:gd name="connsiteY64" fmla="*/ 1381792 h 1424940"/>
                <a:gd name="connsiteX65" fmla="*/ 3375756 w 6095524"/>
                <a:gd name="connsiteY65" fmla="*/ 1377220 h 1424940"/>
                <a:gd name="connsiteX66" fmla="*/ 3352324 w 6095524"/>
                <a:gd name="connsiteY66" fmla="*/ 1377887 h 1424940"/>
                <a:gd name="connsiteX67" fmla="*/ 3311176 w 6095524"/>
                <a:gd name="connsiteY67" fmla="*/ 1378744 h 1424940"/>
                <a:gd name="connsiteX68" fmla="*/ 3298031 w 6095524"/>
                <a:gd name="connsiteY68" fmla="*/ 1380935 h 1424940"/>
                <a:gd name="connsiteX69" fmla="*/ 3238595 w 6095524"/>
                <a:gd name="connsiteY69" fmla="*/ 1374648 h 1424940"/>
                <a:gd name="connsiteX70" fmla="*/ 3204686 w 6095524"/>
                <a:gd name="connsiteY70" fmla="*/ 1374172 h 1424940"/>
                <a:gd name="connsiteX71" fmla="*/ 3166491 w 6095524"/>
                <a:gd name="connsiteY71" fmla="*/ 1366361 h 1424940"/>
                <a:gd name="connsiteX72" fmla="*/ 3155347 w 6095524"/>
                <a:gd name="connsiteY72" fmla="*/ 1366742 h 1424940"/>
                <a:gd name="connsiteX73" fmla="*/ 3142869 w 6095524"/>
                <a:gd name="connsiteY73" fmla="*/ 1367409 h 1424940"/>
                <a:gd name="connsiteX74" fmla="*/ 3104578 w 6095524"/>
                <a:gd name="connsiteY74" fmla="*/ 1367981 h 1424940"/>
                <a:gd name="connsiteX75" fmla="*/ 3081337 w 6095524"/>
                <a:gd name="connsiteY75" fmla="*/ 1370838 h 1424940"/>
                <a:gd name="connsiteX76" fmla="*/ 3037047 w 6095524"/>
                <a:gd name="connsiteY76" fmla="*/ 1369124 h 1424940"/>
                <a:gd name="connsiteX77" fmla="*/ 3020663 w 6095524"/>
                <a:gd name="connsiteY77" fmla="*/ 1371600 h 1424940"/>
                <a:gd name="connsiteX78" fmla="*/ 2979230 w 6095524"/>
                <a:gd name="connsiteY78" fmla="*/ 1371886 h 1424940"/>
                <a:gd name="connsiteX79" fmla="*/ 2942082 w 6095524"/>
                <a:gd name="connsiteY79" fmla="*/ 1370457 h 1424940"/>
                <a:gd name="connsiteX80" fmla="*/ 2906268 w 6095524"/>
                <a:gd name="connsiteY80" fmla="*/ 1371219 h 1424940"/>
                <a:gd name="connsiteX81" fmla="*/ 2880646 w 6095524"/>
                <a:gd name="connsiteY81" fmla="*/ 1374362 h 1424940"/>
                <a:gd name="connsiteX82" fmla="*/ 2852833 w 6095524"/>
                <a:gd name="connsiteY82" fmla="*/ 1376267 h 1424940"/>
                <a:gd name="connsiteX83" fmla="*/ 2776157 w 6095524"/>
                <a:gd name="connsiteY83" fmla="*/ 1387602 h 1424940"/>
                <a:gd name="connsiteX84" fmla="*/ 2761965 w 6095524"/>
                <a:gd name="connsiteY84" fmla="*/ 1384840 h 1424940"/>
                <a:gd name="connsiteX85" fmla="*/ 2681383 w 6095524"/>
                <a:gd name="connsiteY85" fmla="*/ 1382268 h 1424940"/>
                <a:gd name="connsiteX86" fmla="*/ 2663857 w 6095524"/>
                <a:gd name="connsiteY86" fmla="*/ 1382459 h 1424940"/>
                <a:gd name="connsiteX87" fmla="*/ 2616803 w 6095524"/>
                <a:gd name="connsiteY87" fmla="*/ 1371219 h 1424940"/>
                <a:gd name="connsiteX88" fmla="*/ 2544223 w 6095524"/>
                <a:gd name="connsiteY88" fmla="*/ 1389031 h 1424940"/>
                <a:gd name="connsiteX89" fmla="*/ 2476309 w 6095524"/>
                <a:gd name="connsiteY89" fmla="*/ 1411319 h 1424940"/>
                <a:gd name="connsiteX90" fmla="*/ 2467737 w 6095524"/>
                <a:gd name="connsiteY90" fmla="*/ 1414177 h 1424940"/>
                <a:gd name="connsiteX91" fmla="*/ 2443353 w 6095524"/>
                <a:gd name="connsiteY91" fmla="*/ 1419035 h 1424940"/>
                <a:gd name="connsiteX92" fmla="*/ 2413159 w 6095524"/>
                <a:gd name="connsiteY92" fmla="*/ 1420749 h 1424940"/>
                <a:gd name="connsiteX93" fmla="*/ 2374868 w 6095524"/>
                <a:gd name="connsiteY93" fmla="*/ 1424940 h 1424940"/>
                <a:gd name="connsiteX94" fmla="*/ 2344198 w 6095524"/>
                <a:gd name="connsiteY94" fmla="*/ 1419701 h 1424940"/>
                <a:gd name="connsiteX95" fmla="*/ 2301335 w 6095524"/>
                <a:gd name="connsiteY95" fmla="*/ 1411891 h 1424940"/>
                <a:gd name="connsiteX96" fmla="*/ 2260949 w 6095524"/>
                <a:gd name="connsiteY96" fmla="*/ 1404461 h 1424940"/>
                <a:gd name="connsiteX97" fmla="*/ 2248186 w 6095524"/>
                <a:gd name="connsiteY97" fmla="*/ 1413224 h 1424940"/>
                <a:gd name="connsiteX98" fmla="*/ 2228469 w 6095524"/>
                <a:gd name="connsiteY98" fmla="*/ 1420844 h 1424940"/>
                <a:gd name="connsiteX99" fmla="*/ 2206562 w 6095524"/>
                <a:gd name="connsiteY99" fmla="*/ 1411700 h 1424940"/>
                <a:gd name="connsiteX100" fmla="*/ 2155317 w 6095524"/>
                <a:gd name="connsiteY100" fmla="*/ 1392746 h 1424940"/>
                <a:gd name="connsiteX101" fmla="*/ 2122932 w 6095524"/>
                <a:gd name="connsiteY101" fmla="*/ 1391888 h 1424940"/>
                <a:gd name="connsiteX102" fmla="*/ 2052542 w 6095524"/>
                <a:gd name="connsiteY102" fmla="*/ 1383792 h 1424940"/>
                <a:gd name="connsiteX103" fmla="*/ 2006537 w 6095524"/>
                <a:gd name="connsiteY103" fmla="*/ 1372267 h 1424940"/>
                <a:gd name="connsiteX104" fmla="*/ 1973486 w 6095524"/>
                <a:gd name="connsiteY104" fmla="*/ 1359218 h 1424940"/>
                <a:gd name="connsiteX105" fmla="*/ 1926146 w 6095524"/>
                <a:gd name="connsiteY105" fmla="*/ 1342168 h 1424940"/>
                <a:gd name="connsiteX106" fmla="*/ 1878616 w 6095524"/>
                <a:gd name="connsiteY106" fmla="*/ 1333310 h 1424940"/>
                <a:gd name="connsiteX107" fmla="*/ 1844231 w 6095524"/>
                <a:gd name="connsiteY107" fmla="*/ 1322165 h 1424940"/>
                <a:gd name="connsiteX108" fmla="*/ 1802225 w 6095524"/>
                <a:gd name="connsiteY108" fmla="*/ 1314545 h 1424940"/>
                <a:gd name="connsiteX109" fmla="*/ 1766983 w 6095524"/>
                <a:gd name="connsiteY109" fmla="*/ 1314260 h 1424940"/>
                <a:gd name="connsiteX110" fmla="*/ 1711738 w 6095524"/>
                <a:gd name="connsiteY110" fmla="*/ 1315593 h 1424940"/>
                <a:gd name="connsiteX111" fmla="*/ 1644111 w 6095524"/>
                <a:gd name="connsiteY111" fmla="*/ 1292543 h 1424940"/>
                <a:gd name="connsiteX112" fmla="*/ 1616774 w 6095524"/>
                <a:gd name="connsiteY112" fmla="*/ 1287399 h 1424940"/>
                <a:gd name="connsiteX113" fmla="*/ 1591056 w 6095524"/>
                <a:gd name="connsiteY113" fmla="*/ 1285018 h 1424940"/>
                <a:gd name="connsiteX114" fmla="*/ 1536478 w 6095524"/>
                <a:gd name="connsiteY114" fmla="*/ 1269683 h 1424940"/>
                <a:gd name="connsiteX115" fmla="*/ 1514285 w 6095524"/>
                <a:gd name="connsiteY115" fmla="*/ 1264634 h 1424940"/>
                <a:gd name="connsiteX116" fmla="*/ 1483233 w 6095524"/>
                <a:gd name="connsiteY116" fmla="*/ 1264730 h 1424940"/>
                <a:gd name="connsiteX117" fmla="*/ 1426750 w 6095524"/>
                <a:gd name="connsiteY117" fmla="*/ 1257681 h 1424940"/>
                <a:gd name="connsiteX118" fmla="*/ 1370362 w 6095524"/>
                <a:gd name="connsiteY118" fmla="*/ 1237107 h 1424940"/>
                <a:gd name="connsiteX119" fmla="*/ 1346454 w 6095524"/>
                <a:gd name="connsiteY119" fmla="*/ 1239107 h 1424940"/>
                <a:gd name="connsiteX120" fmla="*/ 1337882 w 6095524"/>
                <a:gd name="connsiteY120" fmla="*/ 1238631 h 1424940"/>
                <a:gd name="connsiteX121" fmla="*/ 1260825 w 6095524"/>
                <a:gd name="connsiteY121" fmla="*/ 1227296 h 1424940"/>
                <a:gd name="connsiteX122" fmla="*/ 1253109 w 6095524"/>
                <a:gd name="connsiteY122" fmla="*/ 1226058 h 1424940"/>
                <a:gd name="connsiteX123" fmla="*/ 1216915 w 6095524"/>
                <a:gd name="connsiteY123" fmla="*/ 1215962 h 1424940"/>
                <a:gd name="connsiteX124" fmla="*/ 1125664 w 6095524"/>
                <a:gd name="connsiteY124" fmla="*/ 1209675 h 1424940"/>
                <a:gd name="connsiteX125" fmla="*/ 1120045 w 6095524"/>
                <a:gd name="connsiteY125" fmla="*/ 1208913 h 1424940"/>
                <a:gd name="connsiteX126" fmla="*/ 1089469 w 6095524"/>
                <a:gd name="connsiteY126" fmla="*/ 1213961 h 1424940"/>
                <a:gd name="connsiteX127" fmla="*/ 1074325 w 6095524"/>
                <a:gd name="connsiteY127" fmla="*/ 1221105 h 1424940"/>
                <a:gd name="connsiteX128" fmla="*/ 1050703 w 6095524"/>
                <a:gd name="connsiteY128" fmla="*/ 1228535 h 1424940"/>
                <a:gd name="connsiteX129" fmla="*/ 1026700 w 6095524"/>
                <a:gd name="connsiteY129" fmla="*/ 1231297 h 1424940"/>
                <a:gd name="connsiteX130" fmla="*/ 986409 w 6095524"/>
                <a:gd name="connsiteY130" fmla="*/ 1220057 h 1424940"/>
                <a:gd name="connsiteX131" fmla="*/ 971741 w 6095524"/>
                <a:gd name="connsiteY131" fmla="*/ 1218914 h 1424940"/>
                <a:gd name="connsiteX132" fmla="*/ 939070 w 6095524"/>
                <a:gd name="connsiteY132" fmla="*/ 1213485 h 1424940"/>
                <a:gd name="connsiteX133" fmla="*/ 910495 w 6095524"/>
                <a:gd name="connsiteY133" fmla="*/ 1213866 h 1424940"/>
                <a:gd name="connsiteX134" fmla="*/ 887540 w 6095524"/>
                <a:gd name="connsiteY134" fmla="*/ 1222534 h 1424940"/>
                <a:gd name="connsiteX135" fmla="*/ 854202 w 6095524"/>
                <a:gd name="connsiteY135" fmla="*/ 1224248 h 1424940"/>
                <a:gd name="connsiteX136" fmla="*/ 832675 w 6095524"/>
                <a:gd name="connsiteY136" fmla="*/ 1217962 h 1424940"/>
                <a:gd name="connsiteX137" fmla="*/ 828294 w 6095524"/>
                <a:gd name="connsiteY137" fmla="*/ 1217105 h 1424940"/>
                <a:gd name="connsiteX138" fmla="*/ 772001 w 6095524"/>
                <a:gd name="connsiteY138" fmla="*/ 1216723 h 1424940"/>
                <a:gd name="connsiteX139" fmla="*/ 701707 w 6095524"/>
                <a:gd name="connsiteY139" fmla="*/ 1235678 h 1424940"/>
                <a:gd name="connsiteX140" fmla="*/ 690086 w 6095524"/>
                <a:gd name="connsiteY140" fmla="*/ 1239679 h 1424940"/>
                <a:gd name="connsiteX141" fmla="*/ 633412 w 6095524"/>
                <a:gd name="connsiteY141" fmla="*/ 1246632 h 1424940"/>
                <a:gd name="connsiteX142" fmla="*/ 603028 w 6095524"/>
                <a:gd name="connsiteY142" fmla="*/ 1253681 h 1424940"/>
                <a:gd name="connsiteX143" fmla="*/ 581120 w 6095524"/>
                <a:gd name="connsiteY143" fmla="*/ 1254062 h 1424940"/>
                <a:gd name="connsiteX144" fmla="*/ 554642 w 6095524"/>
                <a:gd name="connsiteY144" fmla="*/ 1266539 h 1424940"/>
                <a:gd name="connsiteX145" fmla="*/ 545973 w 6095524"/>
                <a:gd name="connsiteY145" fmla="*/ 1271969 h 1424940"/>
                <a:gd name="connsiteX146" fmla="*/ 535591 w 6095524"/>
                <a:gd name="connsiteY146" fmla="*/ 1275207 h 1424940"/>
                <a:gd name="connsiteX147" fmla="*/ 488538 w 6095524"/>
                <a:gd name="connsiteY147" fmla="*/ 1285494 h 1424940"/>
                <a:gd name="connsiteX148" fmla="*/ 480155 w 6095524"/>
                <a:gd name="connsiteY148" fmla="*/ 1291304 h 1424940"/>
                <a:gd name="connsiteX149" fmla="*/ 474535 w 6095524"/>
                <a:gd name="connsiteY149" fmla="*/ 1294924 h 1424940"/>
                <a:gd name="connsiteX150" fmla="*/ 428816 w 6095524"/>
                <a:gd name="connsiteY150" fmla="*/ 1301020 h 1424940"/>
                <a:gd name="connsiteX151" fmla="*/ 400241 w 6095524"/>
                <a:gd name="connsiteY151" fmla="*/ 1318260 h 1424940"/>
                <a:gd name="connsiteX152" fmla="*/ 392431 w 6095524"/>
                <a:gd name="connsiteY152" fmla="*/ 1325594 h 1424940"/>
                <a:gd name="connsiteX153" fmla="*/ 365093 w 6095524"/>
                <a:gd name="connsiteY153" fmla="*/ 1336643 h 1424940"/>
                <a:gd name="connsiteX154" fmla="*/ 273177 w 6095524"/>
                <a:gd name="connsiteY154" fmla="*/ 1357884 h 1424940"/>
                <a:gd name="connsiteX155" fmla="*/ 246888 w 6095524"/>
                <a:gd name="connsiteY155" fmla="*/ 1350359 h 1424940"/>
                <a:gd name="connsiteX156" fmla="*/ 196977 w 6095524"/>
                <a:gd name="connsiteY156" fmla="*/ 1370552 h 1424940"/>
                <a:gd name="connsiteX157" fmla="*/ 153352 w 6095524"/>
                <a:gd name="connsiteY157" fmla="*/ 1381982 h 1424940"/>
                <a:gd name="connsiteX158" fmla="*/ 137160 w 6095524"/>
                <a:gd name="connsiteY158" fmla="*/ 1384745 h 1424940"/>
                <a:gd name="connsiteX159" fmla="*/ 85917 w 6095524"/>
                <a:gd name="connsiteY159" fmla="*/ 1389793 h 1424940"/>
                <a:gd name="connsiteX160" fmla="*/ 59532 w 6095524"/>
                <a:gd name="connsiteY160" fmla="*/ 1401223 h 1424940"/>
                <a:gd name="connsiteX161" fmla="*/ 30325 w 6095524"/>
                <a:gd name="connsiteY161" fmla="*/ 1409974 h 1424940"/>
                <a:gd name="connsiteX162" fmla="*/ 0 w 6095524"/>
                <a:gd name="connsiteY162" fmla="*/ 1412360 h 1424940"/>
                <a:gd name="connsiteX163" fmla="*/ 0 w 6095524"/>
                <a:gd name="connsiteY163" fmla="*/ 1058622 h 1424940"/>
                <a:gd name="connsiteX164" fmla="*/ 17145 w 6095524"/>
                <a:gd name="connsiteY164" fmla="*/ 1060228 h 1424940"/>
                <a:gd name="connsiteX165" fmla="*/ 44672 w 6095524"/>
                <a:gd name="connsiteY165" fmla="*/ 1066324 h 1424940"/>
                <a:gd name="connsiteX166" fmla="*/ 84677 w 6095524"/>
                <a:gd name="connsiteY166" fmla="*/ 1076230 h 1424940"/>
                <a:gd name="connsiteX167" fmla="*/ 132017 w 6095524"/>
                <a:gd name="connsiteY167" fmla="*/ 1064990 h 1424940"/>
                <a:gd name="connsiteX168" fmla="*/ 136779 w 6095524"/>
                <a:gd name="connsiteY168" fmla="*/ 1060323 h 1424940"/>
                <a:gd name="connsiteX169" fmla="*/ 187547 w 6095524"/>
                <a:gd name="connsiteY169" fmla="*/ 1049179 h 1424940"/>
                <a:gd name="connsiteX170" fmla="*/ 270891 w 6095524"/>
                <a:gd name="connsiteY170" fmla="*/ 1036415 h 1424940"/>
                <a:gd name="connsiteX171" fmla="*/ 276320 w 6095524"/>
                <a:gd name="connsiteY171" fmla="*/ 1035558 h 1424940"/>
                <a:gd name="connsiteX172" fmla="*/ 323755 w 6095524"/>
                <a:gd name="connsiteY172" fmla="*/ 1061561 h 1424940"/>
                <a:gd name="connsiteX173" fmla="*/ 361855 w 6095524"/>
                <a:gd name="connsiteY173" fmla="*/ 1057942 h 1424940"/>
                <a:gd name="connsiteX174" fmla="*/ 379571 w 6095524"/>
                <a:gd name="connsiteY174" fmla="*/ 1039939 h 1424940"/>
                <a:gd name="connsiteX175" fmla="*/ 430530 w 6095524"/>
                <a:gd name="connsiteY175" fmla="*/ 1025747 h 1424940"/>
                <a:gd name="connsiteX176" fmla="*/ 493300 w 6095524"/>
                <a:gd name="connsiteY176" fmla="*/ 1027176 h 1424940"/>
                <a:gd name="connsiteX177" fmla="*/ 537782 w 6095524"/>
                <a:gd name="connsiteY177" fmla="*/ 1025366 h 1424940"/>
                <a:gd name="connsiteX178" fmla="*/ 562166 w 6095524"/>
                <a:gd name="connsiteY178" fmla="*/ 1015746 h 1424940"/>
                <a:gd name="connsiteX179" fmla="*/ 579596 w 6095524"/>
                <a:gd name="connsiteY179" fmla="*/ 1016699 h 1424940"/>
                <a:gd name="connsiteX180" fmla="*/ 612362 w 6095524"/>
                <a:gd name="connsiteY180" fmla="*/ 1023557 h 1424940"/>
                <a:gd name="connsiteX181" fmla="*/ 716090 w 6095524"/>
                <a:gd name="connsiteY181" fmla="*/ 1031653 h 1424940"/>
                <a:gd name="connsiteX182" fmla="*/ 758381 w 6095524"/>
                <a:gd name="connsiteY182" fmla="*/ 1018985 h 1424940"/>
                <a:gd name="connsiteX183" fmla="*/ 771049 w 6095524"/>
                <a:gd name="connsiteY183" fmla="*/ 1018699 h 1424940"/>
                <a:gd name="connsiteX184" fmla="*/ 799433 w 6095524"/>
                <a:gd name="connsiteY184" fmla="*/ 1023652 h 1424940"/>
                <a:gd name="connsiteX185" fmla="*/ 858012 w 6095524"/>
                <a:gd name="connsiteY185" fmla="*/ 1020318 h 1424940"/>
                <a:gd name="connsiteX186" fmla="*/ 879634 w 6095524"/>
                <a:gd name="connsiteY186" fmla="*/ 1015270 h 1424940"/>
                <a:gd name="connsiteX187" fmla="*/ 891635 w 6095524"/>
                <a:gd name="connsiteY187" fmla="*/ 1012031 h 1424940"/>
                <a:gd name="connsiteX188" fmla="*/ 953262 w 6095524"/>
                <a:gd name="connsiteY188" fmla="*/ 1003078 h 1424940"/>
                <a:gd name="connsiteX189" fmla="*/ 980694 w 6095524"/>
                <a:gd name="connsiteY189" fmla="*/ 993458 h 1424940"/>
                <a:gd name="connsiteX190" fmla="*/ 988124 w 6095524"/>
                <a:gd name="connsiteY190" fmla="*/ 992029 h 1424940"/>
                <a:gd name="connsiteX191" fmla="*/ 1028795 w 6095524"/>
                <a:gd name="connsiteY191" fmla="*/ 996029 h 1424940"/>
                <a:gd name="connsiteX192" fmla="*/ 1059275 w 6095524"/>
                <a:gd name="connsiteY192" fmla="*/ 1011555 h 1424940"/>
                <a:gd name="connsiteX193" fmla="*/ 1065181 w 6095524"/>
                <a:gd name="connsiteY193" fmla="*/ 1016794 h 1424940"/>
                <a:gd name="connsiteX194" fmla="*/ 1150144 w 6095524"/>
                <a:gd name="connsiteY194" fmla="*/ 1014984 h 1424940"/>
                <a:gd name="connsiteX195" fmla="*/ 1163193 w 6095524"/>
                <a:gd name="connsiteY195" fmla="*/ 1012793 h 1424940"/>
                <a:gd name="connsiteX196" fmla="*/ 1226249 w 6095524"/>
                <a:gd name="connsiteY196" fmla="*/ 1021937 h 1424940"/>
                <a:gd name="connsiteX197" fmla="*/ 1244632 w 6095524"/>
                <a:gd name="connsiteY197" fmla="*/ 1023747 h 1424940"/>
                <a:gd name="connsiteX198" fmla="*/ 1310545 w 6095524"/>
                <a:gd name="connsiteY198" fmla="*/ 1031939 h 1424940"/>
                <a:gd name="connsiteX199" fmla="*/ 1319879 w 6095524"/>
                <a:gd name="connsiteY199" fmla="*/ 1024319 h 1424940"/>
                <a:gd name="connsiteX200" fmla="*/ 1346740 w 6095524"/>
                <a:gd name="connsiteY200" fmla="*/ 1005173 h 1424940"/>
                <a:gd name="connsiteX201" fmla="*/ 1399699 w 6095524"/>
                <a:gd name="connsiteY201" fmla="*/ 988219 h 1424940"/>
                <a:gd name="connsiteX202" fmla="*/ 1414082 w 6095524"/>
                <a:gd name="connsiteY202" fmla="*/ 989171 h 1424940"/>
                <a:gd name="connsiteX203" fmla="*/ 1450467 w 6095524"/>
                <a:gd name="connsiteY203" fmla="*/ 1017461 h 1424940"/>
                <a:gd name="connsiteX204" fmla="*/ 1468184 w 6095524"/>
                <a:gd name="connsiteY204" fmla="*/ 1028795 h 1424940"/>
                <a:gd name="connsiteX205" fmla="*/ 1518476 w 6095524"/>
                <a:gd name="connsiteY205" fmla="*/ 1049655 h 1424940"/>
                <a:gd name="connsiteX206" fmla="*/ 1522667 w 6095524"/>
                <a:gd name="connsiteY206" fmla="*/ 1053465 h 1424940"/>
                <a:gd name="connsiteX207" fmla="*/ 1559814 w 6095524"/>
                <a:gd name="connsiteY207" fmla="*/ 1098709 h 1424940"/>
                <a:gd name="connsiteX208" fmla="*/ 1568196 w 6095524"/>
                <a:gd name="connsiteY208" fmla="*/ 1106424 h 1424940"/>
                <a:gd name="connsiteX209" fmla="*/ 1578293 w 6095524"/>
                <a:gd name="connsiteY209" fmla="*/ 1118426 h 1424940"/>
                <a:gd name="connsiteX210" fmla="*/ 1609820 w 6095524"/>
                <a:gd name="connsiteY210" fmla="*/ 1141667 h 1424940"/>
                <a:gd name="connsiteX211" fmla="*/ 1648873 w 6095524"/>
                <a:gd name="connsiteY211" fmla="*/ 1149096 h 1424940"/>
                <a:gd name="connsiteX212" fmla="*/ 1696022 w 6095524"/>
                <a:gd name="connsiteY212" fmla="*/ 1160431 h 1424940"/>
                <a:gd name="connsiteX213" fmla="*/ 1715739 w 6095524"/>
                <a:gd name="connsiteY213" fmla="*/ 1168051 h 1424940"/>
                <a:gd name="connsiteX214" fmla="*/ 1768602 w 6095524"/>
                <a:gd name="connsiteY214" fmla="*/ 1182529 h 1424940"/>
                <a:gd name="connsiteX215" fmla="*/ 1806321 w 6095524"/>
                <a:gd name="connsiteY215" fmla="*/ 1194721 h 1424940"/>
                <a:gd name="connsiteX216" fmla="*/ 1860709 w 6095524"/>
                <a:gd name="connsiteY216" fmla="*/ 1201865 h 1424940"/>
                <a:gd name="connsiteX217" fmla="*/ 1887093 w 6095524"/>
                <a:gd name="connsiteY217" fmla="*/ 1202150 h 1424940"/>
                <a:gd name="connsiteX218" fmla="*/ 1935575 w 6095524"/>
                <a:gd name="connsiteY218" fmla="*/ 1238726 h 1424940"/>
                <a:gd name="connsiteX219" fmla="*/ 1974247 w 6095524"/>
                <a:gd name="connsiteY219" fmla="*/ 1262920 h 1424940"/>
                <a:gd name="connsiteX220" fmla="*/ 2014919 w 6095524"/>
                <a:gd name="connsiteY220" fmla="*/ 1251204 h 1424940"/>
                <a:gd name="connsiteX221" fmla="*/ 2025968 w 6095524"/>
                <a:gd name="connsiteY221" fmla="*/ 1240155 h 1424940"/>
                <a:gd name="connsiteX222" fmla="*/ 2092643 w 6095524"/>
                <a:gd name="connsiteY222" fmla="*/ 1229678 h 1424940"/>
                <a:gd name="connsiteX223" fmla="*/ 2187893 w 6095524"/>
                <a:gd name="connsiteY223" fmla="*/ 1229297 h 1424940"/>
                <a:gd name="connsiteX224" fmla="*/ 2346294 w 6095524"/>
                <a:gd name="connsiteY224" fmla="*/ 1205484 h 1424940"/>
                <a:gd name="connsiteX225" fmla="*/ 2373916 w 6095524"/>
                <a:gd name="connsiteY225" fmla="*/ 1194435 h 1424940"/>
                <a:gd name="connsiteX226" fmla="*/ 2404967 w 6095524"/>
                <a:gd name="connsiteY226" fmla="*/ 1191673 h 1424940"/>
                <a:gd name="connsiteX227" fmla="*/ 2416874 w 6095524"/>
                <a:gd name="connsiteY227" fmla="*/ 1198436 h 1424940"/>
                <a:gd name="connsiteX228" fmla="*/ 2468975 w 6095524"/>
                <a:gd name="connsiteY228" fmla="*/ 1208532 h 1424940"/>
                <a:gd name="connsiteX229" fmla="*/ 2478882 w 6095524"/>
                <a:gd name="connsiteY229" fmla="*/ 1208723 h 1424940"/>
                <a:gd name="connsiteX230" fmla="*/ 2512791 w 6095524"/>
                <a:gd name="connsiteY230" fmla="*/ 1204436 h 1424940"/>
                <a:gd name="connsiteX231" fmla="*/ 2544223 w 6095524"/>
                <a:gd name="connsiteY231" fmla="*/ 1201960 h 1424940"/>
                <a:gd name="connsiteX232" fmla="*/ 2623471 w 6095524"/>
                <a:gd name="connsiteY232" fmla="*/ 1210056 h 1424940"/>
                <a:gd name="connsiteX233" fmla="*/ 2684241 w 6095524"/>
                <a:gd name="connsiteY233" fmla="*/ 1208151 h 1424940"/>
                <a:gd name="connsiteX234" fmla="*/ 2712244 w 6095524"/>
                <a:gd name="connsiteY234" fmla="*/ 1210056 h 1424940"/>
                <a:gd name="connsiteX235" fmla="*/ 2728055 w 6095524"/>
                <a:gd name="connsiteY235" fmla="*/ 1212914 h 1424940"/>
                <a:gd name="connsiteX236" fmla="*/ 2763869 w 6095524"/>
                <a:gd name="connsiteY236" fmla="*/ 1232821 h 1424940"/>
                <a:gd name="connsiteX237" fmla="*/ 2783491 w 6095524"/>
                <a:gd name="connsiteY237" fmla="*/ 1237298 h 1424940"/>
                <a:gd name="connsiteX238" fmla="*/ 2842546 w 6095524"/>
                <a:gd name="connsiteY238" fmla="*/ 1236917 h 1424940"/>
                <a:gd name="connsiteX239" fmla="*/ 2931128 w 6095524"/>
                <a:gd name="connsiteY239" fmla="*/ 1206913 h 1424940"/>
                <a:gd name="connsiteX240" fmla="*/ 2940368 w 6095524"/>
                <a:gd name="connsiteY240" fmla="*/ 1202912 h 1424940"/>
                <a:gd name="connsiteX241" fmla="*/ 2985421 w 6095524"/>
                <a:gd name="connsiteY241" fmla="*/ 1197959 h 1424940"/>
                <a:gd name="connsiteX242" fmla="*/ 3015996 w 6095524"/>
                <a:gd name="connsiteY242" fmla="*/ 1204722 h 1424940"/>
                <a:gd name="connsiteX243" fmla="*/ 3057621 w 6095524"/>
                <a:gd name="connsiteY243" fmla="*/ 1218724 h 1424940"/>
                <a:gd name="connsiteX244" fmla="*/ 3095054 w 6095524"/>
                <a:gd name="connsiteY244" fmla="*/ 1230440 h 1424940"/>
                <a:gd name="connsiteX245" fmla="*/ 3122295 w 6095524"/>
                <a:gd name="connsiteY245" fmla="*/ 1243679 h 1424940"/>
                <a:gd name="connsiteX246" fmla="*/ 3184589 w 6095524"/>
                <a:gd name="connsiteY246" fmla="*/ 1253395 h 1424940"/>
                <a:gd name="connsiteX247" fmla="*/ 3191066 w 6095524"/>
                <a:gd name="connsiteY247" fmla="*/ 1255014 h 1424940"/>
                <a:gd name="connsiteX248" fmla="*/ 3237929 w 6095524"/>
                <a:gd name="connsiteY248" fmla="*/ 1243203 h 1424940"/>
                <a:gd name="connsiteX249" fmla="*/ 3294221 w 6095524"/>
                <a:gd name="connsiteY249" fmla="*/ 1231202 h 1424940"/>
                <a:gd name="connsiteX250" fmla="*/ 3314319 w 6095524"/>
                <a:gd name="connsiteY250" fmla="*/ 1235297 h 1424940"/>
                <a:gd name="connsiteX251" fmla="*/ 3341846 w 6095524"/>
                <a:gd name="connsiteY251" fmla="*/ 1241108 h 1424940"/>
                <a:gd name="connsiteX252" fmla="*/ 3367373 w 6095524"/>
                <a:gd name="connsiteY252" fmla="*/ 1238060 h 1424940"/>
                <a:gd name="connsiteX253" fmla="*/ 3382899 w 6095524"/>
                <a:gd name="connsiteY253" fmla="*/ 1237774 h 1424940"/>
                <a:gd name="connsiteX254" fmla="*/ 3453765 w 6095524"/>
                <a:gd name="connsiteY254" fmla="*/ 1273397 h 1424940"/>
                <a:gd name="connsiteX255" fmla="*/ 3471767 w 6095524"/>
                <a:gd name="connsiteY255" fmla="*/ 1276350 h 1424940"/>
                <a:gd name="connsiteX256" fmla="*/ 3481959 w 6095524"/>
                <a:gd name="connsiteY256" fmla="*/ 1280732 h 1424940"/>
                <a:gd name="connsiteX257" fmla="*/ 3543396 w 6095524"/>
                <a:gd name="connsiteY257" fmla="*/ 1324928 h 1424940"/>
                <a:gd name="connsiteX258" fmla="*/ 3569494 w 6095524"/>
                <a:gd name="connsiteY258" fmla="*/ 1333881 h 1424940"/>
                <a:gd name="connsiteX259" fmla="*/ 3598164 w 6095524"/>
                <a:gd name="connsiteY259" fmla="*/ 1332071 h 1424940"/>
                <a:gd name="connsiteX260" fmla="*/ 3614738 w 6095524"/>
                <a:gd name="connsiteY260" fmla="*/ 1328833 h 1424940"/>
                <a:gd name="connsiteX261" fmla="*/ 3655886 w 6095524"/>
                <a:gd name="connsiteY261" fmla="*/ 1300734 h 1424940"/>
                <a:gd name="connsiteX262" fmla="*/ 3679317 w 6095524"/>
                <a:gd name="connsiteY262" fmla="*/ 1301687 h 1424940"/>
                <a:gd name="connsiteX263" fmla="*/ 3715893 w 6095524"/>
                <a:gd name="connsiteY263" fmla="*/ 1321022 h 1424940"/>
                <a:gd name="connsiteX264" fmla="*/ 3782282 w 6095524"/>
                <a:gd name="connsiteY264" fmla="*/ 1329690 h 1424940"/>
                <a:gd name="connsiteX265" fmla="*/ 3816001 w 6095524"/>
                <a:gd name="connsiteY265" fmla="*/ 1302639 h 1424940"/>
                <a:gd name="connsiteX266" fmla="*/ 3833431 w 6095524"/>
                <a:gd name="connsiteY266" fmla="*/ 1276636 h 1424940"/>
                <a:gd name="connsiteX267" fmla="*/ 3883819 w 6095524"/>
                <a:gd name="connsiteY267" fmla="*/ 1246442 h 1424940"/>
                <a:gd name="connsiteX268" fmla="*/ 3895821 w 6095524"/>
                <a:gd name="connsiteY268" fmla="*/ 1257681 h 1424940"/>
                <a:gd name="connsiteX269" fmla="*/ 3932778 w 6095524"/>
                <a:gd name="connsiteY269" fmla="*/ 1262444 h 1424940"/>
                <a:gd name="connsiteX270" fmla="*/ 3972782 w 6095524"/>
                <a:gd name="connsiteY270" fmla="*/ 1262063 h 1424940"/>
                <a:gd name="connsiteX271" fmla="*/ 4042505 w 6095524"/>
                <a:gd name="connsiteY271" fmla="*/ 1267111 h 1424940"/>
                <a:gd name="connsiteX272" fmla="*/ 4088892 w 6095524"/>
                <a:gd name="connsiteY272" fmla="*/ 1238250 h 1424940"/>
                <a:gd name="connsiteX273" fmla="*/ 4106609 w 6095524"/>
                <a:gd name="connsiteY273" fmla="*/ 1226344 h 1424940"/>
                <a:gd name="connsiteX274" fmla="*/ 4123182 w 6095524"/>
                <a:gd name="connsiteY274" fmla="*/ 1218724 h 1424940"/>
                <a:gd name="connsiteX275" fmla="*/ 4142328 w 6095524"/>
                <a:gd name="connsiteY275" fmla="*/ 1214438 h 1424940"/>
                <a:gd name="connsiteX276" fmla="*/ 4188524 w 6095524"/>
                <a:gd name="connsiteY276" fmla="*/ 1198245 h 1424940"/>
                <a:gd name="connsiteX277" fmla="*/ 4213860 w 6095524"/>
                <a:gd name="connsiteY277" fmla="*/ 1182338 h 1424940"/>
                <a:gd name="connsiteX278" fmla="*/ 4270820 w 6095524"/>
                <a:gd name="connsiteY278" fmla="*/ 1167003 h 1424940"/>
                <a:gd name="connsiteX279" fmla="*/ 4309587 w 6095524"/>
                <a:gd name="connsiteY279" fmla="*/ 1153287 h 1424940"/>
                <a:gd name="connsiteX280" fmla="*/ 4350449 w 6095524"/>
                <a:gd name="connsiteY280" fmla="*/ 1129665 h 1424940"/>
                <a:gd name="connsiteX281" fmla="*/ 4356164 w 6095524"/>
                <a:gd name="connsiteY281" fmla="*/ 1126046 h 1424940"/>
                <a:gd name="connsiteX282" fmla="*/ 4369880 w 6095524"/>
                <a:gd name="connsiteY282" fmla="*/ 1110520 h 1424940"/>
                <a:gd name="connsiteX283" fmla="*/ 4389787 w 6095524"/>
                <a:gd name="connsiteY283" fmla="*/ 1057085 h 1424940"/>
                <a:gd name="connsiteX284" fmla="*/ 4395502 w 6095524"/>
                <a:gd name="connsiteY284" fmla="*/ 1046226 h 1424940"/>
                <a:gd name="connsiteX285" fmla="*/ 4447413 w 6095524"/>
                <a:gd name="connsiteY285" fmla="*/ 1009650 h 1424940"/>
                <a:gd name="connsiteX286" fmla="*/ 4466654 w 6095524"/>
                <a:gd name="connsiteY286" fmla="*/ 1013079 h 1424940"/>
                <a:gd name="connsiteX287" fmla="*/ 4487894 w 6095524"/>
                <a:gd name="connsiteY287" fmla="*/ 1025081 h 1424940"/>
                <a:gd name="connsiteX288" fmla="*/ 4534472 w 6095524"/>
                <a:gd name="connsiteY288" fmla="*/ 1028224 h 1424940"/>
                <a:gd name="connsiteX289" fmla="*/ 4551903 w 6095524"/>
                <a:gd name="connsiteY289" fmla="*/ 1022033 h 1424940"/>
                <a:gd name="connsiteX290" fmla="*/ 4582382 w 6095524"/>
                <a:gd name="connsiteY290" fmla="*/ 1005364 h 1424940"/>
                <a:gd name="connsiteX291" fmla="*/ 4605909 w 6095524"/>
                <a:gd name="connsiteY291" fmla="*/ 979551 h 1424940"/>
                <a:gd name="connsiteX292" fmla="*/ 4640104 w 6095524"/>
                <a:gd name="connsiteY292" fmla="*/ 936879 h 1424940"/>
                <a:gd name="connsiteX293" fmla="*/ 4705731 w 6095524"/>
                <a:gd name="connsiteY293" fmla="*/ 920591 h 1424940"/>
                <a:gd name="connsiteX294" fmla="*/ 4730973 w 6095524"/>
                <a:gd name="connsiteY294" fmla="*/ 915162 h 1424940"/>
                <a:gd name="connsiteX295" fmla="*/ 4822794 w 6095524"/>
                <a:gd name="connsiteY295" fmla="*/ 892397 h 1424940"/>
                <a:gd name="connsiteX296" fmla="*/ 4830794 w 6095524"/>
                <a:gd name="connsiteY296" fmla="*/ 891635 h 1424940"/>
                <a:gd name="connsiteX297" fmla="*/ 4894421 w 6095524"/>
                <a:gd name="connsiteY297" fmla="*/ 865442 h 1424940"/>
                <a:gd name="connsiteX298" fmla="*/ 4909756 w 6095524"/>
                <a:gd name="connsiteY298" fmla="*/ 858964 h 1424940"/>
                <a:gd name="connsiteX299" fmla="*/ 4928521 w 6095524"/>
                <a:gd name="connsiteY299" fmla="*/ 842391 h 1424940"/>
                <a:gd name="connsiteX300" fmla="*/ 4945857 w 6095524"/>
                <a:gd name="connsiteY300" fmla="*/ 795623 h 1424940"/>
                <a:gd name="connsiteX301" fmla="*/ 4966145 w 6095524"/>
                <a:gd name="connsiteY301" fmla="*/ 774287 h 1424940"/>
                <a:gd name="connsiteX302" fmla="*/ 4980909 w 6095524"/>
                <a:gd name="connsiteY302" fmla="*/ 761333 h 1424940"/>
                <a:gd name="connsiteX303" fmla="*/ 4993862 w 6095524"/>
                <a:gd name="connsiteY303" fmla="*/ 741712 h 1424940"/>
                <a:gd name="connsiteX304" fmla="*/ 5006816 w 6095524"/>
                <a:gd name="connsiteY304" fmla="*/ 694754 h 1424940"/>
                <a:gd name="connsiteX305" fmla="*/ 5026724 w 6095524"/>
                <a:gd name="connsiteY305" fmla="*/ 653129 h 1424940"/>
                <a:gd name="connsiteX306" fmla="*/ 5062538 w 6095524"/>
                <a:gd name="connsiteY306" fmla="*/ 630079 h 1424940"/>
                <a:gd name="connsiteX307" fmla="*/ 5084731 w 6095524"/>
                <a:gd name="connsiteY307" fmla="*/ 617982 h 1424940"/>
                <a:gd name="connsiteX308" fmla="*/ 5172647 w 6095524"/>
                <a:gd name="connsiteY308" fmla="*/ 630174 h 1424940"/>
                <a:gd name="connsiteX309" fmla="*/ 5232654 w 6095524"/>
                <a:gd name="connsiteY309" fmla="*/ 642080 h 1424940"/>
                <a:gd name="connsiteX310" fmla="*/ 5252371 w 6095524"/>
                <a:gd name="connsiteY310" fmla="*/ 637508 h 1424940"/>
                <a:gd name="connsiteX311" fmla="*/ 5308092 w 6095524"/>
                <a:gd name="connsiteY311" fmla="*/ 598646 h 1424940"/>
                <a:gd name="connsiteX312" fmla="*/ 5363147 w 6095524"/>
                <a:gd name="connsiteY312" fmla="*/ 581311 h 1424940"/>
                <a:gd name="connsiteX313" fmla="*/ 5404580 w 6095524"/>
                <a:gd name="connsiteY313" fmla="*/ 576358 h 1424940"/>
                <a:gd name="connsiteX314" fmla="*/ 5440203 w 6095524"/>
                <a:gd name="connsiteY314" fmla="*/ 572548 h 1424940"/>
                <a:gd name="connsiteX315" fmla="*/ 5482971 w 6095524"/>
                <a:gd name="connsiteY315" fmla="*/ 561880 h 1424940"/>
                <a:gd name="connsiteX316" fmla="*/ 5507165 w 6095524"/>
                <a:gd name="connsiteY316" fmla="*/ 550259 h 1424940"/>
                <a:gd name="connsiteX317" fmla="*/ 5545645 w 6095524"/>
                <a:gd name="connsiteY317" fmla="*/ 533591 h 1424940"/>
                <a:gd name="connsiteX318" fmla="*/ 5585079 w 6095524"/>
                <a:gd name="connsiteY318" fmla="*/ 511969 h 1424940"/>
                <a:gd name="connsiteX319" fmla="*/ 5615368 w 6095524"/>
                <a:gd name="connsiteY319" fmla="*/ 481679 h 1424940"/>
                <a:gd name="connsiteX320" fmla="*/ 5631656 w 6095524"/>
                <a:gd name="connsiteY320" fmla="*/ 456152 h 1424940"/>
                <a:gd name="connsiteX321" fmla="*/ 5679377 w 6095524"/>
                <a:gd name="connsiteY321" fmla="*/ 419576 h 1424940"/>
                <a:gd name="connsiteX322" fmla="*/ 5722525 w 6095524"/>
                <a:gd name="connsiteY322" fmla="*/ 350615 h 1424940"/>
                <a:gd name="connsiteX323" fmla="*/ 5749576 w 6095524"/>
                <a:gd name="connsiteY323" fmla="*/ 321945 h 1424940"/>
                <a:gd name="connsiteX324" fmla="*/ 5764911 w 6095524"/>
                <a:gd name="connsiteY324" fmla="*/ 313849 h 1424940"/>
                <a:gd name="connsiteX325" fmla="*/ 5791009 w 6095524"/>
                <a:gd name="connsiteY325" fmla="*/ 293942 h 1424940"/>
                <a:gd name="connsiteX326" fmla="*/ 5806440 w 6095524"/>
                <a:gd name="connsiteY326" fmla="*/ 279178 h 1424940"/>
                <a:gd name="connsiteX327" fmla="*/ 5848636 w 6095524"/>
                <a:gd name="connsiteY327" fmla="*/ 224885 h 1424940"/>
                <a:gd name="connsiteX328" fmla="*/ 5861590 w 6095524"/>
                <a:gd name="connsiteY328" fmla="*/ 208788 h 1424940"/>
                <a:gd name="connsiteX329" fmla="*/ 5888355 w 6095524"/>
                <a:gd name="connsiteY329" fmla="*/ 181166 h 1424940"/>
                <a:gd name="connsiteX330" fmla="*/ 5900071 w 6095524"/>
                <a:gd name="connsiteY330" fmla="*/ 172784 h 1424940"/>
                <a:gd name="connsiteX331" fmla="*/ 5920740 w 6095524"/>
                <a:gd name="connsiteY331" fmla="*/ 150305 h 1424940"/>
                <a:gd name="connsiteX332" fmla="*/ 5969985 w 6095524"/>
                <a:gd name="connsiteY332" fmla="*/ 91345 h 1424940"/>
                <a:gd name="connsiteX333" fmla="*/ 5991130 w 6095524"/>
                <a:gd name="connsiteY333" fmla="*/ 58293 h 1424940"/>
                <a:gd name="connsiteX334" fmla="*/ 6033325 w 6095524"/>
                <a:gd name="connsiteY334" fmla="*/ 33909 h 1424940"/>
                <a:gd name="connsiteX335" fmla="*/ 6054376 w 6095524"/>
                <a:gd name="connsiteY335" fmla="*/ 20955 h 1424940"/>
                <a:gd name="connsiteX336" fmla="*/ 6095524 w 6095524"/>
                <a:gd name="connsiteY336" fmla="*/ 0 h 1424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Lst>
              <a:rect l="l" t="t" r="r" b="b"/>
              <a:pathLst>
                <a:path w="6095524" h="1424940">
                  <a:moveTo>
                    <a:pt x="6095524" y="0"/>
                  </a:moveTo>
                  <a:cubicBezTo>
                    <a:pt x="6095524" y="7811"/>
                    <a:pt x="6095524" y="12573"/>
                    <a:pt x="6095524" y="17431"/>
                  </a:cubicBezTo>
                  <a:lnTo>
                    <a:pt x="6095524" y="216290"/>
                  </a:lnTo>
                  <a:lnTo>
                    <a:pt x="6079998" y="230600"/>
                  </a:lnTo>
                  <a:cubicBezTo>
                    <a:pt x="6058567" y="241363"/>
                    <a:pt x="6035706" y="251079"/>
                    <a:pt x="6012751" y="260699"/>
                  </a:cubicBezTo>
                  <a:cubicBezTo>
                    <a:pt x="6006084" y="263462"/>
                    <a:pt x="5998749" y="264986"/>
                    <a:pt x="5992749" y="268700"/>
                  </a:cubicBezTo>
                  <a:cubicBezTo>
                    <a:pt x="5965126" y="285655"/>
                    <a:pt x="5938361" y="303943"/>
                    <a:pt x="5910358" y="320231"/>
                  </a:cubicBezTo>
                  <a:cubicBezTo>
                    <a:pt x="5881497" y="337090"/>
                    <a:pt x="5855684" y="356997"/>
                    <a:pt x="5835777" y="383953"/>
                  </a:cubicBezTo>
                  <a:cubicBezTo>
                    <a:pt x="5817298" y="409004"/>
                    <a:pt x="5799391" y="434435"/>
                    <a:pt x="5781008" y="459581"/>
                  </a:cubicBezTo>
                  <a:cubicBezTo>
                    <a:pt x="5776341" y="465963"/>
                    <a:pt x="5772054" y="473488"/>
                    <a:pt x="5765673" y="477584"/>
                  </a:cubicBezTo>
                  <a:cubicBezTo>
                    <a:pt x="5752433" y="486156"/>
                    <a:pt x="5737955" y="493109"/>
                    <a:pt x="5723763" y="500158"/>
                  </a:cubicBezTo>
                  <a:cubicBezTo>
                    <a:pt x="5711571" y="506159"/>
                    <a:pt x="5698617" y="510635"/>
                    <a:pt x="5686711" y="517112"/>
                  </a:cubicBezTo>
                  <a:cubicBezTo>
                    <a:pt x="5677186" y="522256"/>
                    <a:pt x="5668708" y="529400"/>
                    <a:pt x="5659850" y="535877"/>
                  </a:cubicBezTo>
                  <a:cubicBezTo>
                    <a:pt x="5652135" y="541496"/>
                    <a:pt x="5643658" y="546354"/>
                    <a:pt x="5637181" y="553117"/>
                  </a:cubicBezTo>
                  <a:cubicBezTo>
                    <a:pt x="5621369" y="569500"/>
                    <a:pt x="5605462" y="585597"/>
                    <a:pt x="5585841" y="597694"/>
                  </a:cubicBezTo>
                  <a:cubicBezTo>
                    <a:pt x="5566505" y="609695"/>
                    <a:pt x="5548217" y="623126"/>
                    <a:pt x="5528977" y="635318"/>
                  </a:cubicBezTo>
                  <a:cubicBezTo>
                    <a:pt x="5510117" y="647224"/>
                    <a:pt x="5493067" y="660273"/>
                    <a:pt x="5483256" y="681419"/>
                  </a:cubicBezTo>
                  <a:cubicBezTo>
                    <a:pt x="5478875" y="690753"/>
                    <a:pt x="5472684" y="700945"/>
                    <a:pt x="5464397" y="706374"/>
                  </a:cubicBezTo>
                  <a:cubicBezTo>
                    <a:pt x="5452586" y="714089"/>
                    <a:pt x="5437632" y="716852"/>
                    <a:pt x="5424773" y="723424"/>
                  </a:cubicBezTo>
                  <a:cubicBezTo>
                    <a:pt x="5409628" y="731139"/>
                    <a:pt x="5392103" y="737807"/>
                    <a:pt x="5381815" y="750094"/>
                  </a:cubicBezTo>
                  <a:cubicBezTo>
                    <a:pt x="5372671" y="761048"/>
                    <a:pt x="5363432" y="769620"/>
                    <a:pt x="5351335" y="776573"/>
                  </a:cubicBezTo>
                  <a:cubicBezTo>
                    <a:pt x="5342858" y="781431"/>
                    <a:pt x="5336572" y="790289"/>
                    <a:pt x="5327809" y="794290"/>
                  </a:cubicBezTo>
                  <a:cubicBezTo>
                    <a:pt x="5316284" y="799624"/>
                    <a:pt x="5304663" y="803815"/>
                    <a:pt x="5294566" y="812102"/>
                  </a:cubicBezTo>
                  <a:cubicBezTo>
                    <a:pt x="5284089" y="820674"/>
                    <a:pt x="5272183" y="827437"/>
                    <a:pt x="5261229" y="835438"/>
                  </a:cubicBezTo>
                  <a:cubicBezTo>
                    <a:pt x="5255419" y="839724"/>
                    <a:pt x="5250656" y="845344"/>
                    <a:pt x="5245037" y="849821"/>
                  </a:cubicBezTo>
                  <a:cubicBezTo>
                    <a:pt x="5234750" y="858012"/>
                    <a:pt x="5224272" y="866013"/>
                    <a:pt x="5213699" y="873728"/>
                  </a:cubicBezTo>
                  <a:cubicBezTo>
                    <a:pt x="5203127" y="881444"/>
                    <a:pt x="5193030" y="890397"/>
                    <a:pt x="5181409" y="896017"/>
                  </a:cubicBezTo>
                  <a:cubicBezTo>
                    <a:pt x="5161598" y="905542"/>
                    <a:pt x="5139976" y="911257"/>
                    <a:pt x="5120735" y="921544"/>
                  </a:cubicBezTo>
                  <a:cubicBezTo>
                    <a:pt x="5101209" y="932021"/>
                    <a:pt x="5082826" y="945166"/>
                    <a:pt x="5065490" y="959072"/>
                  </a:cubicBezTo>
                  <a:cubicBezTo>
                    <a:pt x="5051774" y="970026"/>
                    <a:pt x="5038916" y="980885"/>
                    <a:pt x="5021675" y="986504"/>
                  </a:cubicBezTo>
                  <a:cubicBezTo>
                    <a:pt x="5012055" y="989648"/>
                    <a:pt x="5001959" y="996506"/>
                    <a:pt x="4996148" y="1004507"/>
                  </a:cubicBezTo>
                  <a:cubicBezTo>
                    <a:pt x="4983575" y="1021937"/>
                    <a:pt x="4967478" y="1034225"/>
                    <a:pt x="4949285" y="1044702"/>
                  </a:cubicBezTo>
                  <a:cubicBezTo>
                    <a:pt x="4924996" y="1058799"/>
                    <a:pt x="4900993" y="1073182"/>
                    <a:pt x="4876609" y="1086993"/>
                  </a:cubicBezTo>
                  <a:cubicBezTo>
                    <a:pt x="4862227" y="1095185"/>
                    <a:pt x="4847940" y="1103852"/>
                    <a:pt x="4832699" y="1109853"/>
                  </a:cubicBezTo>
                  <a:cubicBezTo>
                    <a:pt x="4801553" y="1122236"/>
                    <a:pt x="4769644" y="1132808"/>
                    <a:pt x="4738211" y="1144334"/>
                  </a:cubicBezTo>
                  <a:cubicBezTo>
                    <a:pt x="4727924" y="1148048"/>
                    <a:pt x="4718209" y="1153382"/>
                    <a:pt x="4707731" y="1156621"/>
                  </a:cubicBezTo>
                  <a:cubicBezTo>
                    <a:pt x="4696396" y="1160145"/>
                    <a:pt x="4684205" y="1161193"/>
                    <a:pt x="4672870" y="1164717"/>
                  </a:cubicBezTo>
                  <a:cubicBezTo>
                    <a:pt x="4654010" y="1170527"/>
                    <a:pt x="4635722" y="1177957"/>
                    <a:pt x="4616863" y="1183862"/>
                  </a:cubicBezTo>
                  <a:cubicBezTo>
                    <a:pt x="4580477" y="1195197"/>
                    <a:pt x="4543996" y="1206056"/>
                    <a:pt x="4507516" y="1216819"/>
                  </a:cubicBezTo>
                  <a:cubicBezTo>
                    <a:pt x="4499706" y="1219105"/>
                    <a:pt x="4491228" y="1219391"/>
                    <a:pt x="4483513" y="1221867"/>
                  </a:cubicBezTo>
                  <a:cubicBezTo>
                    <a:pt x="4463034" y="1228535"/>
                    <a:pt x="4442650" y="1235773"/>
                    <a:pt x="4422362" y="1243108"/>
                  </a:cubicBezTo>
                  <a:cubicBezTo>
                    <a:pt x="4410075" y="1247585"/>
                    <a:pt x="4398073" y="1253109"/>
                    <a:pt x="4385691" y="1257395"/>
                  </a:cubicBezTo>
                  <a:cubicBezTo>
                    <a:pt x="4375785" y="1260824"/>
                    <a:pt x="4365593" y="1263491"/>
                    <a:pt x="4355306" y="1265587"/>
                  </a:cubicBezTo>
                  <a:cubicBezTo>
                    <a:pt x="4346448" y="1267397"/>
                    <a:pt x="4337209" y="1267206"/>
                    <a:pt x="4328446" y="1269397"/>
                  </a:cubicBezTo>
                  <a:cubicBezTo>
                    <a:pt x="4304728" y="1275302"/>
                    <a:pt x="4281297" y="1281970"/>
                    <a:pt x="4257770" y="1288256"/>
                  </a:cubicBezTo>
                  <a:cubicBezTo>
                    <a:pt x="4248341" y="1290733"/>
                    <a:pt x="4238720" y="1292543"/>
                    <a:pt x="4229576" y="1295686"/>
                  </a:cubicBezTo>
                  <a:cubicBezTo>
                    <a:pt x="4205097" y="1303973"/>
                    <a:pt x="4180999" y="1313402"/>
                    <a:pt x="4156424" y="1321213"/>
                  </a:cubicBezTo>
                  <a:cubicBezTo>
                    <a:pt x="4136041" y="1327690"/>
                    <a:pt x="4115086" y="1332357"/>
                    <a:pt x="4094416" y="1338072"/>
                  </a:cubicBezTo>
                  <a:cubicBezTo>
                    <a:pt x="4085653" y="1340549"/>
                    <a:pt x="4077271" y="1344073"/>
                    <a:pt x="4068509" y="1346168"/>
                  </a:cubicBezTo>
                  <a:cubicBezTo>
                    <a:pt x="4048887" y="1350931"/>
                    <a:pt x="4028980" y="1354931"/>
                    <a:pt x="4009263" y="1359694"/>
                  </a:cubicBezTo>
                  <a:cubicBezTo>
                    <a:pt x="3998023" y="1362456"/>
                    <a:pt x="3987165" y="1367409"/>
                    <a:pt x="3975735" y="1369219"/>
                  </a:cubicBezTo>
                  <a:cubicBezTo>
                    <a:pt x="3948589" y="1373505"/>
                    <a:pt x="3921252" y="1376553"/>
                    <a:pt x="3893915" y="1379982"/>
                  </a:cubicBezTo>
                  <a:cubicBezTo>
                    <a:pt x="3865722" y="1383506"/>
                    <a:pt x="3837623" y="1387221"/>
                    <a:pt x="3809428" y="1390364"/>
                  </a:cubicBezTo>
                  <a:cubicBezTo>
                    <a:pt x="3793998" y="1391984"/>
                    <a:pt x="3778472" y="1392269"/>
                    <a:pt x="3763042" y="1393793"/>
                  </a:cubicBezTo>
                  <a:cubicBezTo>
                    <a:pt x="3749516" y="1395127"/>
                    <a:pt x="3736086" y="1397603"/>
                    <a:pt x="3722561" y="1399223"/>
                  </a:cubicBezTo>
                  <a:cubicBezTo>
                    <a:pt x="3710845" y="1400556"/>
                    <a:pt x="3699034" y="1401318"/>
                    <a:pt x="3687318" y="1402652"/>
                  </a:cubicBezTo>
                  <a:cubicBezTo>
                    <a:pt x="3668554" y="1404842"/>
                    <a:pt x="3649885" y="1407319"/>
                    <a:pt x="3631216" y="1409605"/>
                  </a:cubicBezTo>
                  <a:cubicBezTo>
                    <a:pt x="3623406" y="1410462"/>
                    <a:pt x="3615214" y="1412843"/>
                    <a:pt x="3607880" y="1411415"/>
                  </a:cubicBezTo>
                  <a:cubicBezTo>
                    <a:pt x="3589401" y="1407795"/>
                    <a:pt x="3571208" y="1408843"/>
                    <a:pt x="3552825" y="1411319"/>
                  </a:cubicBezTo>
                  <a:cubicBezTo>
                    <a:pt x="3546539" y="1412177"/>
                    <a:pt x="3539776" y="1411986"/>
                    <a:pt x="3533680" y="1410367"/>
                  </a:cubicBezTo>
                  <a:cubicBezTo>
                    <a:pt x="3521202" y="1407128"/>
                    <a:pt x="3509106" y="1402556"/>
                    <a:pt x="3496818" y="1398556"/>
                  </a:cubicBezTo>
                  <a:cubicBezTo>
                    <a:pt x="3495484" y="1398080"/>
                    <a:pt x="3493865" y="1397984"/>
                    <a:pt x="3492437" y="1397699"/>
                  </a:cubicBezTo>
                  <a:cubicBezTo>
                    <a:pt x="3484340" y="1396079"/>
                    <a:pt x="3476340" y="1394460"/>
                    <a:pt x="3468243" y="1393031"/>
                  </a:cubicBezTo>
                  <a:cubicBezTo>
                    <a:pt x="3463862" y="1392269"/>
                    <a:pt x="3459385" y="1392174"/>
                    <a:pt x="3455003" y="1391507"/>
                  </a:cubicBezTo>
                  <a:cubicBezTo>
                    <a:pt x="3438049" y="1388840"/>
                    <a:pt x="3419380" y="1393317"/>
                    <a:pt x="3404711" y="1381792"/>
                  </a:cubicBezTo>
                  <a:cubicBezTo>
                    <a:pt x="3395186" y="1374362"/>
                    <a:pt x="3385947" y="1376077"/>
                    <a:pt x="3375756" y="1377220"/>
                  </a:cubicBezTo>
                  <a:cubicBezTo>
                    <a:pt x="3368040" y="1378077"/>
                    <a:pt x="3360134" y="1377791"/>
                    <a:pt x="3352324" y="1377887"/>
                  </a:cubicBezTo>
                  <a:cubicBezTo>
                    <a:pt x="3338608" y="1378172"/>
                    <a:pt x="3324892" y="1378268"/>
                    <a:pt x="3311176" y="1378744"/>
                  </a:cubicBezTo>
                  <a:cubicBezTo>
                    <a:pt x="3306794" y="1378934"/>
                    <a:pt x="3302318" y="1381316"/>
                    <a:pt x="3298031" y="1380935"/>
                  </a:cubicBezTo>
                  <a:cubicBezTo>
                    <a:pt x="3278219" y="1379125"/>
                    <a:pt x="3258407" y="1376267"/>
                    <a:pt x="3238595" y="1374648"/>
                  </a:cubicBezTo>
                  <a:cubicBezTo>
                    <a:pt x="3227356" y="1373696"/>
                    <a:pt x="3215830" y="1375505"/>
                    <a:pt x="3204686" y="1374172"/>
                  </a:cubicBezTo>
                  <a:cubicBezTo>
                    <a:pt x="3191828" y="1372648"/>
                    <a:pt x="3179255" y="1368743"/>
                    <a:pt x="3166491" y="1366361"/>
                  </a:cubicBezTo>
                  <a:cubicBezTo>
                    <a:pt x="3162967" y="1365695"/>
                    <a:pt x="3159062" y="1366552"/>
                    <a:pt x="3155347" y="1366742"/>
                  </a:cubicBezTo>
                  <a:cubicBezTo>
                    <a:pt x="3151156" y="1366933"/>
                    <a:pt x="3147060" y="1367314"/>
                    <a:pt x="3142869" y="1367409"/>
                  </a:cubicBezTo>
                  <a:cubicBezTo>
                    <a:pt x="3130105" y="1367600"/>
                    <a:pt x="3117342" y="1367314"/>
                    <a:pt x="3104578" y="1367981"/>
                  </a:cubicBezTo>
                  <a:cubicBezTo>
                    <a:pt x="3096768" y="1368362"/>
                    <a:pt x="3088577" y="1372267"/>
                    <a:pt x="3081337" y="1370838"/>
                  </a:cubicBezTo>
                  <a:cubicBezTo>
                    <a:pt x="3066574" y="1368076"/>
                    <a:pt x="3051810" y="1374267"/>
                    <a:pt x="3037047" y="1369124"/>
                  </a:cubicBezTo>
                  <a:cubicBezTo>
                    <a:pt x="3032474" y="1367600"/>
                    <a:pt x="3026188" y="1371410"/>
                    <a:pt x="3020663" y="1371600"/>
                  </a:cubicBezTo>
                  <a:cubicBezTo>
                    <a:pt x="3006852" y="1372076"/>
                    <a:pt x="2993041" y="1371981"/>
                    <a:pt x="2979230" y="1371886"/>
                  </a:cubicBezTo>
                  <a:cubicBezTo>
                    <a:pt x="2966847" y="1371791"/>
                    <a:pt x="2953988" y="1373124"/>
                    <a:pt x="2942082" y="1370457"/>
                  </a:cubicBezTo>
                  <a:cubicBezTo>
                    <a:pt x="2929604" y="1367600"/>
                    <a:pt x="2918365" y="1367981"/>
                    <a:pt x="2906268" y="1371219"/>
                  </a:cubicBezTo>
                  <a:cubicBezTo>
                    <a:pt x="2897981" y="1373410"/>
                    <a:pt x="2889218" y="1373696"/>
                    <a:pt x="2880646" y="1374362"/>
                  </a:cubicBezTo>
                  <a:cubicBezTo>
                    <a:pt x="2871407" y="1375124"/>
                    <a:pt x="2861215" y="1373124"/>
                    <a:pt x="2852833" y="1376267"/>
                  </a:cubicBezTo>
                  <a:cubicBezTo>
                    <a:pt x="2827877" y="1385602"/>
                    <a:pt x="2802255" y="1387602"/>
                    <a:pt x="2776157" y="1387602"/>
                  </a:cubicBezTo>
                  <a:cubicBezTo>
                    <a:pt x="2771394" y="1387602"/>
                    <a:pt x="2766536" y="1386269"/>
                    <a:pt x="2761965" y="1384840"/>
                  </a:cubicBezTo>
                  <a:cubicBezTo>
                    <a:pt x="2735294" y="1376267"/>
                    <a:pt x="2708529" y="1377029"/>
                    <a:pt x="2681383" y="1382268"/>
                  </a:cubicBezTo>
                  <a:cubicBezTo>
                    <a:pt x="2675763" y="1383411"/>
                    <a:pt x="2669477" y="1383602"/>
                    <a:pt x="2663857" y="1382459"/>
                  </a:cubicBezTo>
                  <a:cubicBezTo>
                    <a:pt x="2648045" y="1379125"/>
                    <a:pt x="2632710" y="1373600"/>
                    <a:pt x="2616803" y="1371219"/>
                  </a:cubicBezTo>
                  <a:cubicBezTo>
                    <a:pt x="2590515" y="1367314"/>
                    <a:pt x="2567750" y="1380458"/>
                    <a:pt x="2544223" y="1389031"/>
                  </a:cubicBezTo>
                  <a:cubicBezTo>
                    <a:pt x="2521839" y="1397127"/>
                    <a:pt x="2502789" y="1415415"/>
                    <a:pt x="2476309" y="1411319"/>
                  </a:cubicBezTo>
                  <a:cubicBezTo>
                    <a:pt x="2473643" y="1410938"/>
                    <a:pt x="2470690" y="1413510"/>
                    <a:pt x="2467737" y="1414177"/>
                  </a:cubicBezTo>
                  <a:cubicBezTo>
                    <a:pt x="2459641" y="1415987"/>
                    <a:pt x="2451545" y="1418177"/>
                    <a:pt x="2443353" y="1419035"/>
                  </a:cubicBezTo>
                  <a:cubicBezTo>
                    <a:pt x="2433352" y="1420178"/>
                    <a:pt x="2423160" y="1419797"/>
                    <a:pt x="2413159" y="1420749"/>
                  </a:cubicBezTo>
                  <a:cubicBezTo>
                    <a:pt x="2400300" y="1421892"/>
                    <a:pt x="2387632" y="1424940"/>
                    <a:pt x="2374868" y="1424940"/>
                  </a:cubicBezTo>
                  <a:cubicBezTo>
                    <a:pt x="2364581" y="1424940"/>
                    <a:pt x="2354389" y="1421416"/>
                    <a:pt x="2344198" y="1419701"/>
                  </a:cubicBezTo>
                  <a:cubicBezTo>
                    <a:pt x="2329815" y="1417320"/>
                    <a:pt x="2314003" y="1417987"/>
                    <a:pt x="2301335" y="1411891"/>
                  </a:cubicBezTo>
                  <a:cubicBezTo>
                    <a:pt x="2287810" y="1405414"/>
                    <a:pt x="2274951" y="1402461"/>
                    <a:pt x="2260949" y="1404461"/>
                  </a:cubicBezTo>
                  <a:cubicBezTo>
                    <a:pt x="2256282" y="1405128"/>
                    <a:pt x="2250281" y="1409129"/>
                    <a:pt x="2248186" y="1413224"/>
                  </a:cubicBezTo>
                  <a:cubicBezTo>
                    <a:pt x="2243518" y="1422368"/>
                    <a:pt x="2237137" y="1423988"/>
                    <a:pt x="2228469" y="1420844"/>
                  </a:cubicBezTo>
                  <a:cubicBezTo>
                    <a:pt x="2220944" y="1418177"/>
                    <a:pt x="2211705" y="1416844"/>
                    <a:pt x="2206562" y="1411700"/>
                  </a:cubicBezTo>
                  <a:cubicBezTo>
                    <a:pt x="2191988" y="1397127"/>
                    <a:pt x="2173414" y="1396651"/>
                    <a:pt x="2155317" y="1392746"/>
                  </a:cubicBezTo>
                  <a:cubicBezTo>
                    <a:pt x="2144269" y="1390364"/>
                    <a:pt x="2133981" y="1390269"/>
                    <a:pt x="2122932" y="1391888"/>
                  </a:cubicBezTo>
                  <a:cubicBezTo>
                    <a:pt x="2098930" y="1395508"/>
                    <a:pt x="2075593" y="1390364"/>
                    <a:pt x="2052542" y="1383792"/>
                  </a:cubicBezTo>
                  <a:cubicBezTo>
                    <a:pt x="2037302" y="1379411"/>
                    <a:pt x="2021681" y="1376744"/>
                    <a:pt x="2006537" y="1372267"/>
                  </a:cubicBezTo>
                  <a:cubicBezTo>
                    <a:pt x="1995202" y="1368838"/>
                    <a:pt x="1983868" y="1364742"/>
                    <a:pt x="1973486" y="1359218"/>
                  </a:cubicBezTo>
                  <a:cubicBezTo>
                    <a:pt x="1958435" y="1351121"/>
                    <a:pt x="1945292" y="1338929"/>
                    <a:pt x="1926146" y="1342168"/>
                  </a:cubicBezTo>
                  <a:cubicBezTo>
                    <a:pt x="1909286" y="1345025"/>
                    <a:pt x="1894047" y="1339025"/>
                    <a:pt x="1878616" y="1333310"/>
                  </a:cubicBezTo>
                  <a:cubicBezTo>
                    <a:pt x="1867281" y="1329119"/>
                    <a:pt x="1855948" y="1324832"/>
                    <a:pt x="1844231" y="1322165"/>
                  </a:cubicBezTo>
                  <a:cubicBezTo>
                    <a:pt x="1830324" y="1319022"/>
                    <a:pt x="1814608" y="1320356"/>
                    <a:pt x="1802225" y="1314545"/>
                  </a:cubicBezTo>
                  <a:cubicBezTo>
                    <a:pt x="1789271" y="1308449"/>
                    <a:pt x="1778509" y="1312545"/>
                    <a:pt x="1766983" y="1314260"/>
                  </a:cubicBezTo>
                  <a:cubicBezTo>
                    <a:pt x="1748600" y="1316927"/>
                    <a:pt x="1730311" y="1321880"/>
                    <a:pt x="1711738" y="1315593"/>
                  </a:cubicBezTo>
                  <a:cubicBezTo>
                    <a:pt x="1689164" y="1307973"/>
                    <a:pt x="1666780" y="1299782"/>
                    <a:pt x="1644111" y="1292543"/>
                  </a:cubicBezTo>
                  <a:cubicBezTo>
                    <a:pt x="1635347" y="1289780"/>
                    <a:pt x="1625919" y="1288637"/>
                    <a:pt x="1616774" y="1287399"/>
                  </a:cubicBezTo>
                  <a:cubicBezTo>
                    <a:pt x="1608107" y="1286351"/>
                    <a:pt x="1597725" y="1289018"/>
                    <a:pt x="1591056" y="1285018"/>
                  </a:cubicBezTo>
                  <a:cubicBezTo>
                    <a:pt x="1573911" y="1274731"/>
                    <a:pt x="1556291" y="1269683"/>
                    <a:pt x="1536478" y="1269683"/>
                  </a:cubicBezTo>
                  <a:cubicBezTo>
                    <a:pt x="1529048" y="1269683"/>
                    <a:pt x="1521809" y="1265396"/>
                    <a:pt x="1514285" y="1264634"/>
                  </a:cubicBezTo>
                  <a:cubicBezTo>
                    <a:pt x="1503997" y="1263682"/>
                    <a:pt x="1492186" y="1261110"/>
                    <a:pt x="1483233" y="1264730"/>
                  </a:cubicBezTo>
                  <a:cubicBezTo>
                    <a:pt x="1462183" y="1273302"/>
                    <a:pt x="1445134" y="1266158"/>
                    <a:pt x="1426750" y="1257681"/>
                  </a:cubicBezTo>
                  <a:cubicBezTo>
                    <a:pt x="1408652" y="1249299"/>
                    <a:pt x="1389602" y="1242632"/>
                    <a:pt x="1370362" y="1237107"/>
                  </a:cubicBezTo>
                  <a:cubicBezTo>
                    <a:pt x="1363123" y="1235107"/>
                    <a:pt x="1354456" y="1238441"/>
                    <a:pt x="1346454" y="1239107"/>
                  </a:cubicBezTo>
                  <a:cubicBezTo>
                    <a:pt x="1343596" y="1239298"/>
                    <a:pt x="1340453" y="1239584"/>
                    <a:pt x="1337882" y="1238631"/>
                  </a:cubicBezTo>
                  <a:cubicBezTo>
                    <a:pt x="1313022" y="1229487"/>
                    <a:pt x="1287780" y="1222534"/>
                    <a:pt x="1260825" y="1227296"/>
                  </a:cubicBezTo>
                  <a:cubicBezTo>
                    <a:pt x="1258349" y="1227773"/>
                    <a:pt x="1255586" y="1226725"/>
                    <a:pt x="1253109" y="1226058"/>
                  </a:cubicBezTo>
                  <a:cubicBezTo>
                    <a:pt x="1241012" y="1222629"/>
                    <a:pt x="1229201" y="1217200"/>
                    <a:pt x="1216915" y="1215962"/>
                  </a:cubicBezTo>
                  <a:cubicBezTo>
                    <a:pt x="1186625" y="1212914"/>
                    <a:pt x="1156146" y="1211675"/>
                    <a:pt x="1125664" y="1209675"/>
                  </a:cubicBezTo>
                  <a:cubicBezTo>
                    <a:pt x="1123759" y="1209580"/>
                    <a:pt x="1121759" y="1209580"/>
                    <a:pt x="1120045" y="1208913"/>
                  </a:cubicBezTo>
                  <a:cubicBezTo>
                    <a:pt x="1108805" y="1204817"/>
                    <a:pt x="1098995" y="1206151"/>
                    <a:pt x="1089469" y="1213961"/>
                  </a:cubicBezTo>
                  <a:cubicBezTo>
                    <a:pt x="1085278" y="1217390"/>
                    <a:pt x="1079563" y="1219200"/>
                    <a:pt x="1074325" y="1221105"/>
                  </a:cubicBezTo>
                  <a:cubicBezTo>
                    <a:pt x="1066609" y="1223963"/>
                    <a:pt x="1058704" y="1226725"/>
                    <a:pt x="1050703" y="1228535"/>
                  </a:cubicBezTo>
                  <a:cubicBezTo>
                    <a:pt x="1042797" y="1230249"/>
                    <a:pt x="1034320" y="1232630"/>
                    <a:pt x="1026700" y="1231297"/>
                  </a:cubicBezTo>
                  <a:cubicBezTo>
                    <a:pt x="1012984" y="1228916"/>
                    <a:pt x="999934" y="1223582"/>
                    <a:pt x="986409" y="1220057"/>
                  </a:cubicBezTo>
                  <a:cubicBezTo>
                    <a:pt x="981742" y="1218819"/>
                    <a:pt x="976598" y="1219010"/>
                    <a:pt x="971741" y="1218914"/>
                  </a:cubicBezTo>
                  <a:cubicBezTo>
                    <a:pt x="960596" y="1218629"/>
                    <a:pt x="949166" y="1221391"/>
                    <a:pt x="939070" y="1213485"/>
                  </a:cubicBezTo>
                  <a:cubicBezTo>
                    <a:pt x="929736" y="1206056"/>
                    <a:pt x="920305" y="1208246"/>
                    <a:pt x="910495" y="1213866"/>
                  </a:cubicBezTo>
                  <a:cubicBezTo>
                    <a:pt x="903446" y="1217867"/>
                    <a:pt x="895446" y="1221010"/>
                    <a:pt x="887540" y="1222534"/>
                  </a:cubicBezTo>
                  <a:cubicBezTo>
                    <a:pt x="876681" y="1224629"/>
                    <a:pt x="865918" y="1225487"/>
                    <a:pt x="854202" y="1224248"/>
                  </a:cubicBezTo>
                  <a:cubicBezTo>
                    <a:pt x="845915" y="1223391"/>
                    <a:pt x="839152" y="1223010"/>
                    <a:pt x="832675" y="1217962"/>
                  </a:cubicBezTo>
                  <a:cubicBezTo>
                    <a:pt x="831628" y="1217200"/>
                    <a:pt x="829723" y="1217009"/>
                    <a:pt x="828294" y="1217105"/>
                  </a:cubicBezTo>
                  <a:cubicBezTo>
                    <a:pt x="809530" y="1218724"/>
                    <a:pt x="790956" y="1217867"/>
                    <a:pt x="772001" y="1216723"/>
                  </a:cubicBezTo>
                  <a:cubicBezTo>
                    <a:pt x="747904" y="1215200"/>
                    <a:pt x="722566" y="1219676"/>
                    <a:pt x="701707" y="1235678"/>
                  </a:cubicBezTo>
                  <a:cubicBezTo>
                    <a:pt x="698659" y="1238060"/>
                    <a:pt x="694087" y="1239107"/>
                    <a:pt x="690086" y="1239679"/>
                  </a:cubicBezTo>
                  <a:cubicBezTo>
                    <a:pt x="671227" y="1242155"/>
                    <a:pt x="652272" y="1243870"/>
                    <a:pt x="633412" y="1246632"/>
                  </a:cubicBezTo>
                  <a:cubicBezTo>
                    <a:pt x="623125" y="1248156"/>
                    <a:pt x="612362" y="1249490"/>
                    <a:pt x="603028" y="1253681"/>
                  </a:cubicBezTo>
                  <a:cubicBezTo>
                    <a:pt x="593885" y="1257776"/>
                    <a:pt x="586549" y="1262634"/>
                    <a:pt x="581120" y="1254062"/>
                  </a:cubicBezTo>
                  <a:cubicBezTo>
                    <a:pt x="571406" y="1258634"/>
                    <a:pt x="562927" y="1262444"/>
                    <a:pt x="554642" y="1266539"/>
                  </a:cubicBezTo>
                  <a:cubicBezTo>
                    <a:pt x="551593" y="1268063"/>
                    <a:pt x="549021" y="1270540"/>
                    <a:pt x="545973" y="1271969"/>
                  </a:cubicBezTo>
                  <a:cubicBezTo>
                    <a:pt x="542734" y="1273493"/>
                    <a:pt x="539115" y="1274445"/>
                    <a:pt x="535591" y="1275207"/>
                  </a:cubicBezTo>
                  <a:cubicBezTo>
                    <a:pt x="519874" y="1278636"/>
                    <a:pt x="504158" y="1281779"/>
                    <a:pt x="488538" y="1285494"/>
                  </a:cubicBezTo>
                  <a:cubicBezTo>
                    <a:pt x="485489" y="1286256"/>
                    <a:pt x="482917" y="1289304"/>
                    <a:pt x="480155" y="1291304"/>
                  </a:cubicBezTo>
                  <a:cubicBezTo>
                    <a:pt x="478345" y="1292638"/>
                    <a:pt x="476536" y="1294638"/>
                    <a:pt x="474535" y="1294924"/>
                  </a:cubicBezTo>
                  <a:cubicBezTo>
                    <a:pt x="459295" y="1297210"/>
                    <a:pt x="444151" y="1299877"/>
                    <a:pt x="428816" y="1301020"/>
                  </a:cubicBezTo>
                  <a:cubicBezTo>
                    <a:pt x="415957" y="1301972"/>
                    <a:pt x="403574" y="1301687"/>
                    <a:pt x="400241" y="1318260"/>
                  </a:cubicBezTo>
                  <a:cubicBezTo>
                    <a:pt x="399669" y="1321118"/>
                    <a:pt x="395573" y="1324166"/>
                    <a:pt x="392431" y="1325594"/>
                  </a:cubicBezTo>
                  <a:cubicBezTo>
                    <a:pt x="383477" y="1329690"/>
                    <a:pt x="373951" y="1332452"/>
                    <a:pt x="365093" y="1336643"/>
                  </a:cubicBezTo>
                  <a:cubicBezTo>
                    <a:pt x="336042" y="1350645"/>
                    <a:pt x="305658" y="1359503"/>
                    <a:pt x="273177" y="1357884"/>
                  </a:cubicBezTo>
                  <a:cubicBezTo>
                    <a:pt x="263081" y="1357408"/>
                    <a:pt x="253270" y="1352264"/>
                    <a:pt x="246888" y="1350359"/>
                  </a:cubicBezTo>
                  <a:cubicBezTo>
                    <a:pt x="228506" y="1357884"/>
                    <a:pt x="213075" y="1365123"/>
                    <a:pt x="196977" y="1370552"/>
                  </a:cubicBezTo>
                  <a:cubicBezTo>
                    <a:pt x="182785" y="1375410"/>
                    <a:pt x="167926" y="1378458"/>
                    <a:pt x="153352" y="1381982"/>
                  </a:cubicBezTo>
                  <a:cubicBezTo>
                    <a:pt x="148018" y="1383316"/>
                    <a:pt x="142589" y="1384078"/>
                    <a:pt x="137160" y="1384745"/>
                  </a:cubicBezTo>
                  <a:cubicBezTo>
                    <a:pt x="120206" y="1386840"/>
                    <a:pt x="102489" y="1381792"/>
                    <a:pt x="85917" y="1389793"/>
                  </a:cubicBezTo>
                  <a:cubicBezTo>
                    <a:pt x="77248" y="1393984"/>
                    <a:pt x="68675" y="1399032"/>
                    <a:pt x="59532" y="1401223"/>
                  </a:cubicBezTo>
                  <a:cubicBezTo>
                    <a:pt x="49721" y="1403604"/>
                    <a:pt x="40124" y="1407319"/>
                    <a:pt x="30325" y="1409974"/>
                  </a:cubicBezTo>
                  <a:lnTo>
                    <a:pt x="0" y="1412360"/>
                  </a:lnTo>
                  <a:lnTo>
                    <a:pt x="0" y="1058622"/>
                  </a:lnTo>
                  <a:lnTo>
                    <a:pt x="17145" y="1060228"/>
                  </a:lnTo>
                  <a:cubicBezTo>
                    <a:pt x="26480" y="1061561"/>
                    <a:pt x="35528" y="1066133"/>
                    <a:pt x="44672" y="1066324"/>
                  </a:cubicBezTo>
                  <a:cubicBezTo>
                    <a:pt x="59055" y="1066610"/>
                    <a:pt x="71819" y="1068419"/>
                    <a:pt x="84677" y="1076230"/>
                  </a:cubicBezTo>
                  <a:cubicBezTo>
                    <a:pt x="104108" y="1087946"/>
                    <a:pt x="120110" y="1082993"/>
                    <a:pt x="132017" y="1064990"/>
                  </a:cubicBezTo>
                  <a:cubicBezTo>
                    <a:pt x="133255" y="1063181"/>
                    <a:pt x="134874" y="1060799"/>
                    <a:pt x="136779" y="1060323"/>
                  </a:cubicBezTo>
                  <a:cubicBezTo>
                    <a:pt x="153639" y="1056132"/>
                    <a:pt x="170974" y="1048131"/>
                    <a:pt x="187547" y="1049179"/>
                  </a:cubicBezTo>
                  <a:cubicBezTo>
                    <a:pt x="216789" y="1051084"/>
                    <a:pt x="244316" y="1048798"/>
                    <a:pt x="270891" y="1036415"/>
                  </a:cubicBezTo>
                  <a:cubicBezTo>
                    <a:pt x="272510" y="1035653"/>
                    <a:pt x="274987" y="1034891"/>
                    <a:pt x="276320" y="1035558"/>
                  </a:cubicBezTo>
                  <a:cubicBezTo>
                    <a:pt x="292322" y="1043845"/>
                    <a:pt x="309848" y="1050417"/>
                    <a:pt x="323755" y="1061561"/>
                  </a:cubicBezTo>
                  <a:cubicBezTo>
                    <a:pt x="336995" y="1072134"/>
                    <a:pt x="352997" y="1072229"/>
                    <a:pt x="361855" y="1057942"/>
                  </a:cubicBezTo>
                  <a:cubicBezTo>
                    <a:pt x="366236" y="1050893"/>
                    <a:pt x="372332" y="1042702"/>
                    <a:pt x="379571" y="1039939"/>
                  </a:cubicBezTo>
                  <a:cubicBezTo>
                    <a:pt x="395954" y="1033653"/>
                    <a:pt x="413481" y="1030414"/>
                    <a:pt x="430530" y="1025747"/>
                  </a:cubicBezTo>
                  <a:cubicBezTo>
                    <a:pt x="451581" y="1020032"/>
                    <a:pt x="472345" y="1020032"/>
                    <a:pt x="493300" y="1027176"/>
                  </a:cubicBezTo>
                  <a:cubicBezTo>
                    <a:pt x="508064" y="1032224"/>
                    <a:pt x="523113" y="1032224"/>
                    <a:pt x="537782" y="1025366"/>
                  </a:cubicBezTo>
                  <a:cubicBezTo>
                    <a:pt x="545687" y="1021652"/>
                    <a:pt x="553784" y="1017842"/>
                    <a:pt x="562166" y="1015746"/>
                  </a:cubicBezTo>
                  <a:cubicBezTo>
                    <a:pt x="567595" y="1014412"/>
                    <a:pt x="573881" y="1015651"/>
                    <a:pt x="579596" y="1016699"/>
                  </a:cubicBezTo>
                  <a:cubicBezTo>
                    <a:pt x="590645" y="1018794"/>
                    <a:pt x="602075" y="1025176"/>
                    <a:pt x="612362" y="1023557"/>
                  </a:cubicBezTo>
                  <a:cubicBezTo>
                    <a:pt x="647891" y="1017842"/>
                    <a:pt x="681419" y="1031272"/>
                    <a:pt x="716090" y="1031653"/>
                  </a:cubicBezTo>
                  <a:cubicBezTo>
                    <a:pt x="731806" y="1031843"/>
                    <a:pt x="747332" y="1034891"/>
                    <a:pt x="758381" y="1018985"/>
                  </a:cubicBezTo>
                  <a:cubicBezTo>
                    <a:pt x="759809" y="1016889"/>
                    <a:pt x="766763" y="1018032"/>
                    <a:pt x="771049" y="1018699"/>
                  </a:cubicBezTo>
                  <a:cubicBezTo>
                    <a:pt x="780574" y="1020128"/>
                    <a:pt x="790004" y="1023747"/>
                    <a:pt x="799433" y="1023652"/>
                  </a:cubicBezTo>
                  <a:cubicBezTo>
                    <a:pt x="818960" y="1023557"/>
                    <a:pt x="838581" y="1022033"/>
                    <a:pt x="858012" y="1020318"/>
                  </a:cubicBezTo>
                  <a:cubicBezTo>
                    <a:pt x="865346" y="1019651"/>
                    <a:pt x="872395" y="1017080"/>
                    <a:pt x="879634" y="1015270"/>
                  </a:cubicBezTo>
                  <a:cubicBezTo>
                    <a:pt x="883634" y="1014222"/>
                    <a:pt x="887921" y="1011460"/>
                    <a:pt x="891635" y="1012031"/>
                  </a:cubicBezTo>
                  <a:cubicBezTo>
                    <a:pt x="913162" y="1015365"/>
                    <a:pt x="932879" y="1007174"/>
                    <a:pt x="953262" y="1003078"/>
                  </a:cubicBezTo>
                  <a:cubicBezTo>
                    <a:pt x="962692" y="1001173"/>
                    <a:pt x="971550" y="996601"/>
                    <a:pt x="980694" y="993458"/>
                  </a:cubicBezTo>
                  <a:cubicBezTo>
                    <a:pt x="983075" y="992600"/>
                    <a:pt x="985742" y="991838"/>
                    <a:pt x="988124" y="992029"/>
                  </a:cubicBezTo>
                  <a:cubicBezTo>
                    <a:pt x="1001744" y="993172"/>
                    <a:pt x="1015270" y="994791"/>
                    <a:pt x="1028795" y="996029"/>
                  </a:cubicBezTo>
                  <a:cubicBezTo>
                    <a:pt x="1041083" y="997172"/>
                    <a:pt x="1053465" y="997553"/>
                    <a:pt x="1059275" y="1011555"/>
                  </a:cubicBezTo>
                  <a:cubicBezTo>
                    <a:pt x="1060133" y="1013746"/>
                    <a:pt x="1062990" y="1015365"/>
                    <a:pt x="1065181" y="1016794"/>
                  </a:cubicBezTo>
                  <a:cubicBezTo>
                    <a:pt x="1098995" y="1038797"/>
                    <a:pt x="1117092" y="1038225"/>
                    <a:pt x="1150144" y="1014984"/>
                  </a:cubicBezTo>
                  <a:cubicBezTo>
                    <a:pt x="1153573" y="1012603"/>
                    <a:pt x="1160907" y="1010888"/>
                    <a:pt x="1163193" y="1012793"/>
                  </a:cubicBezTo>
                  <a:cubicBezTo>
                    <a:pt x="1182624" y="1028605"/>
                    <a:pt x="1203865" y="1026890"/>
                    <a:pt x="1226249" y="1021937"/>
                  </a:cubicBezTo>
                  <a:cubicBezTo>
                    <a:pt x="1232059" y="1020604"/>
                    <a:pt x="1240251" y="1020604"/>
                    <a:pt x="1244632" y="1023747"/>
                  </a:cubicBezTo>
                  <a:cubicBezTo>
                    <a:pt x="1265492" y="1038320"/>
                    <a:pt x="1287876" y="1036225"/>
                    <a:pt x="1310545" y="1031939"/>
                  </a:cubicBezTo>
                  <a:cubicBezTo>
                    <a:pt x="1314069" y="1031272"/>
                    <a:pt x="1318356" y="1027652"/>
                    <a:pt x="1319879" y="1024319"/>
                  </a:cubicBezTo>
                  <a:cubicBezTo>
                    <a:pt x="1325309" y="1012508"/>
                    <a:pt x="1335501" y="1008507"/>
                    <a:pt x="1346740" y="1005173"/>
                  </a:cubicBezTo>
                  <a:cubicBezTo>
                    <a:pt x="1364457" y="999744"/>
                    <a:pt x="1381887" y="993362"/>
                    <a:pt x="1399699" y="988219"/>
                  </a:cubicBezTo>
                  <a:cubicBezTo>
                    <a:pt x="1404081" y="986981"/>
                    <a:pt x="1409510" y="987743"/>
                    <a:pt x="1414082" y="989171"/>
                  </a:cubicBezTo>
                  <a:cubicBezTo>
                    <a:pt x="1429703" y="994029"/>
                    <a:pt x="1439609" y="1006221"/>
                    <a:pt x="1450467" y="1017461"/>
                  </a:cubicBezTo>
                  <a:cubicBezTo>
                    <a:pt x="1455230" y="1022414"/>
                    <a:pt x="1461802" y="1025938"/>
                    <a:pt x="1468184" y="1028795"/>
                  </a:cubicBezTo>
                  <a:cubicBezTo>
                    <a:pt x="1484757" y="1036130"/>
                    <a:pt x="1501712" y="1042702"/>
                    <a:pt x="1518476" y="1049655"/>
                  </a:cubicBezTo>
                  <a:cubicBezTo>
                    <a:pt x="1520095" y="1050322"/>
                    <a:pt x="1521428" y="1052036"/>
                    <a:pt x="1522667" y="1053465"/>
                  </a:cubicBezTo>
                  <a:cubicBezTo>
                    <a:pt x="1535049" y="1068515"/>
                    <a:pt x="1547336" y="1083659"/>
                    <a:pt x="1559814" y="1098709"/>
                  </a:cubicBezTo>
                  <a:cubicBezTo>
                    <a:pt x="1562195" y="1101566"/>
                    <a:pt x="1565625" y="1103662"/>
                    <a:pt x="1568196" y="1106424"/>
                  </a:cubicBezTo>
                  <a:cubicBezTo>
                    <a:pt x="1571816" y="1110234"/>
                    <a:pt x="1576388" y="1113854"/>
                    <a:pt x="1578293" y="1118426"/>
                  </a:cubicBezTo>
                  <a:cubicBezTo>
                    <a:pt x="1584198" y="1132808"/>
                    <a:pt x="1595533" y="1139000"/>
                    <a:pt x="1609820" y="1141667"/>
                  </a:cubicBezTo>
                  <a:cubicBezTo>
                    <a:pt x="1622870" y="1144143"/>
                    <a:pt x="1635919" y="1146239"/>
                    <a:pt x="1648873" y="1149096"/>
                  </a:cubicBezTo>
                  <a:cubicBezTo>
                    <a:pt x="1664684" y="1152525"/>
                    <a:pt x="1680401" y="1156240"/>
                    <a:pt x="1696022" y="1160431"/>
                  </a:cubicBezTo>
                  <a:cubicBezTo>
                    <a:pt x="1702784" y="1162241"/>
                    <a:pt x="1709928" y="1164336"/>
                    <a:pt x="1715739" y="1168051"/>
                  </a:cubicBezTo>
                  <a:cubicBezTo>
                    <a:pt x="1732026" y="1178338"/>
                    <a:pt x="1749457" y="1185291"/>
                    <a:pt x="1768602" y="1182529"/>
                  </a:cubicBezTo>
                  <a:cubicBezTo>
                    <a:pt x="1783937" y="1180338"/>
                    <a:pt x="1796796" y="1185958"/>
                    <a:pt x="1806321" y="1194721"/>
                  </a:cubicBezTo>
                  <a:cubicBezTo>
                    <a:pt x="1823657" y="1210628"/>
                    <a:pt x="1842230" y="1207008"/>
                    <a:pt x="1860709" y="1201865"/>
                  </a:cubicBezTo>
                  <a:cubicBezTo>
                    <a:pt x="1870234" y="1199198"/>
                    <a:pt x="1878044" y="1199579"/>
                    <a:pt x="1887093" y="1202150"/>
                  </a:cubicBezTo>
                  <a:cubicBezTo>
                    <a:pt x="1908048" y="1208151"/>
                    <a:pt x="1922050" y="1224439"/>
                    <a:pt x="1935575" y="1238726"/>
                  </a:cubicBezTo>
                  <a:cubicBezTo>
                    <a:pt x="1947101" y="1250918"/>
                    <a:pt x="1960055" y="1257776"/>
                    <a:pt x="1974247" y="1262920"/>
                  </a:cubicBezTo>
                  <a:cubicBezTo>
                    <a:pt x="1992154" y="1269492"/>
                    <a:pt x="2006346" y="1267016"/>
                    <a:pt x="2014919" y="1251204"/>
                  </a:cubicBezTo>
                  <a:cubicBezTo>
                    <a:pt x="2017300" y="1246727"/>
                    <a:pt x="2021491" y="1241488"/>
                    <a:pt x="2025968" y="1240155"/>
                  </a:cubicBezTo>
                  <a:cubicBezTo>
                    <a:pt x="2047589" y="1233488"/>
                    <a:pt x="2069497" y="1223772"/>
                    <a:pt x="2092643" y="1229678"/>
                  </a:cubicBezTo>
                  <a:cubicBezTo>
                    <a:pt x="2124647" y="1237774"/>
                    <a:pt x="2155889" y="1237298"/>
                    <a:pt x="2187893" y="1229297"/>
                  </a:cubicBezTo>
                  <a:cubicBezTo>
                    <a:pt x="2239804" y="1216343"/>
                    <a:pt x="2291715" y="1202627"/>
                    <a:pt x="2346294" y="1205484"/>
                  </a:cubicBezTo>
                  <a:cubicBezTo>
                    <a:pt x="2355342" y="1205960"/>
                    <a:pt x="2366105" y="1200150"/>
                    <a:pt x="2373916" y="1194435"/>
                  </a:cubicBezTo>
                  <a:cubicBezTo>
                    <a:pt x="2388870" y="1183577"/>
                    <a:pt x="2388203" y="1182719"/>
                    <a:pt x="2404967" y="1191673"/>
                  </a:cubicBezTo>
                  <a:cubicBezTo>
                    <a:pt x="2408968" y="1193864"/>
                    <a:pt x="2413921" y="1195197"/>
                    <a:pt x="2416874" y="1198436"/>
                  </a:cubicBezTo>
                  <a:cubicBezTo>
                    <a:pt x="2431923" y="1214914"/>
                    <a:pt x="2450497" y="1210913"/>
                    <a:pt x="2468975" y="1208532"/>
                  </a:cubicBezTo>
                  <a:cubicBezTo>
                    <a:pt x="2472214" y="1208056"/>
                    <a:pt x="2476119" y="1207389"/>
                    <a:pt x="2478882" y="1208723"/>
                  </a:cubicBezTo>
                  <a:cubicBezTo>
                    <a:pt x="2491359" y="1214723"/>
                    <a:pt x="2501932" y="1212628"/>
                    <a:pt x="2512791" y="1204436"/>
                  </a:cubicBezTo>
                  <a:cubicBezTo>
                    <a:pt x="2522220" y="1197388"/>
                    <a:pt x="2533079" y="1193197"/>
                    <a:pt x="2544223" y="1201960"/>
                  </a:cubicBezTo>
                  <a:cubicBezTo>
                    <a:pt x="2568988" y="1221391"/>
                    <a:pt x="2595467" y="1222343"/>
                    <a:pt x="2623471" y="1210056"/>
                  </a:cubicBezTo>
                  <a:cubicBezTo>
                    <a:pt x="2643473" y="1201293"/>
                    <a:pt x="2663190" y="1199293"/>
                    <a:pt x="2684241" y="1208151"/>
                  </a:cubicBezTo>
                  <a:cubicBezTo>
                    <a:pt x="2692337" y="1211580"/>
                    <a:pt x="2702814" y="1209294"/>
                    <a:pt x="2712244" y="1210056"/>
                  </a:cubicBezTo>
                  <a:cubicBezTo>
                    <a:pt x="2717578" y="1210437"/>
                    <a:pt x="2723484" y="1210532"/>
                    <a:pt x="2728055" y="1212914"/>
                  </a:cubicBezTo>
                  <a:cubicBezTo>
                    <a:pt x="2740248" y="1219010"/>
                    <a:pt x="2751582" y="1226820"/>
                    <a:pt x="2763869" y="1232821"/>
                  </a:cubicBezTo>
                  <a:cubicBezTo>
                    <a:pt x="2769775" y="1235678"/>
                    <a:pt x="2776823" y="1237202"/>
                    <a:pt x="2783491" y="1237298"/>
                  </a:cubicBezTo>
                  <a:cubicBezTo>
                    <a:pt x="2803208" y="1237774"/>
                    <a:pt x="2822925" y="1237774"/>
                    <a:pt x="2842546" y="1236917"/>
                  </a:cubicBezTo>
                  <a:cubicBezTo>
                    <a:pt x="2874931" y="1235583"/>
                    <a:pt x="2907792" y="1235297"/>
                    <a:pt x="2931128" y="1206913"/>
                  </a:cubicBezTo>
                  <a:cubicBezTo>
                    <a:pt x="2933034" y="1204627"/>
                    <a:pt x="2937129" y="1203293"/>
                    <a:pt x="2940368" y="1202912"/>
                  </a:cubicBezTo>
                  <a:cubicBezTo>
                    <a:pt x="2955322" y="1201103"/>
                    <a:pt x="2970657" y="1200912"/>
                    <a:pt x="2985421" y="1197959"/>
                  </a:cubicBezTo>
                  <a:cubicBezTo>
                    <a:pt x="2997232" y="1195578"/>
                    <a:pt x="3007043" y="1196340"/>
                    <a:pt x="3015996" y="1204722"/>
                  </a:cubicBezTo>
                  <a:cubicBezTo>
                    <a:pt x="3027712" y="1215771"/>
                    <a:pt x="3042000" y="1222248"/>
                    <a:pt x="3057621" y="1218724"/>
                  </a:cubicBezTo>
                  <a:cubicBezTo>
                    <a:pt x="3073241" y="1215295"/>
                    <a:pt x="3083528" y="1222724"/>
                    <a:pt x="3095054" y="1230440"/>
                  </a:cubicBezTo>
                  <a:cubicBezTo>
                    <a:pt x="3103436" y="1236059"/>
                    <a:pt x="3112961" y="1243108"/>
                    <a:pt x="3122295" y="1243679"/>
                  </a:cubicBezTo>
                  <a:cubicBezTo>
                    <a:pt x="3143441" y="1244917"/>
                    <a:pt x="3161634" y="1264539"/>
                    <a:pt x="3184589" y="1253395"/>
                  </a:cubicBezTo>
                  <a:cubicBezTo>
                    <a:pt x="3186113" y="1252633"/>
                    <a:pt x="3188875" y="1254538"/>
                    <a:pt x="3191066" y="1255014"/>
                  </a:cubicBezTo>
                  <a:cubicBezTo>
                    <a:pt x="3208592" y="1258634"/>
                    <a:pt x="3225070" y="1255109"/>
                    <a:pt x="3237929" y="1243203"/>
                  </a:cubicBezTo>
                  <a:cubicBezTo>
                    <a:pt x="3254788" y="1227677"/>
                    <a:pt x="3273457" y="1226153"/>
                    <a:pt x="3294221" y="1231202"/>
                  </a:cubicBezTo>
                  <a:cubicBezTo>
                    <a:pt x="3300889" y="1232821"/>
                    <a:pt x="3307557" y="1233964"/>
                    <a:pt x="3314319" y="1235297"/>
                  </a:cubicBezTo>
                  <a:cubicBezTo>
                    <a:pt x="3323463" y="1237202"/>
                    <a:pt x="3332703" y="1239203"/>
                    <a:pt x="3341846" y="1241108"/>
                  </a:cubicBezTo>
                  <a:cubicBezTo>
                    <a:pt x="3350705" y="1243013"/>
                    <a:pt x="3360516" y="1246251"/>
                    <a:pt x="3367373" y="1238060"/>
                  </a:cubicBezTo>
                  <a:cubicBezTo>
                    <a:pt x="3373279" y="1231011"/>
                    <a:pt x="3377470" y="1231678"/>
                    <a:pt x="3382899" y="1237774"/>
                  </a:cubicBezTo>
                  <a:cubicBezTo>
                    <a:pt x="3401759" y="1259110"/>
                    <a:pt x="3424619" y="1272445"/>
                    <a:pt x="3453765" y="1273397"/>
                  </a:cubicBezTo>
                  <a:cubicBezTo>
                    <a:pt x="3459766" y="1273588"/>
                    <a:pt x="3465862" y="1274921"/>
                    <a:pt x="3471767" y="1276350"/>
                  </a:cubicBezTo>
                  <a:cubicBezTo>
                    <a:pt x="3475387" y="1277207"/>
                    <a:pt x="3479769" y="1278160"/>
                    <a:pt x="3481959" y="1280732"/>
                  </a:cubicBezTo>
                  <a:cubicBezTo>
                    <a:pt x="3499009" y="1300353"/>
                    <a:pt x="3520250" y="1313974"/>
                    <a:pt x="3543396" y="1324928"/>
                  </a:cubicBezTo>
                  <a:cubicBezTo>
                    <a:pt x="3551682" y="1328833"/>
                    <a:pt x="3560541" y="1332738"/>
                    <a:pt x="3569494" y="1333881"/>
                  </a:cubicBezTo>
                  <a:cubicBezTo>
                    <a:pt x="3578828" y="1335024"/>
                    <a:pt x="3588639" y="1333119"/>
                    <a:pt x="3598164" y="1332071"/>
                  </a:cubicBezTo>
                  <a:cubicBezTo>
                    <a:pt x="3603784" y="1331500"/>
                    <a:pt x="3610261" y="1331595"/>
                    <a:pt x="3614738" y="1328833"/>
                  </a:cubicBezTo>
                  <a:cubicBezTo>
                    <a:pt x="3628930" y="1320165"/>
                    <a:pt x="3642646" y="1310831"/>
                    <a:pt x="3655886" y="1300734"/>
                  </a:cubicBezTo>
                  <a:cubicBezTo>
                    <a:pt x="3667221" y="1292066"/>
                    <a:pt x="3669507" y="1290828"/>
                    <a:pt x="3679317" y="1301687"/>
                  </a:cubicBezTo>
                  <a:cubicBezTo>
                    <a:pt x="3689414" y="1312831"/>
                    <a:pt x="3701987" y="1318641"/>
                    <a:pt x="3715893" y="1321022"/>
                  </a:cubicBezTo>
                  <a:cubicBezTo>
                    <a:pt x="3737896" y="1324737"/>
                    <a:pt x="3760089" y="1327880"/>
                    <a:pt x="3782282" y="1329690"/>
                  </a:cubicBezTo>
                  <a:cubicBezTo>
                    <a:pt x="3802380" y="1331309"/>
                    <a:pt x="3812000" y="1322546"/>
                    <a:pt x="3816001" y="1302639"/>
                  </a:cubicBezTo>
                  <a:cubicBezTo>
                    <a:pt x="3818287" y="1291590"/>
                    <a:pt x="3821240" y="1279588"/>
                    <a:pt x="3833431" y="1276636"/>
                  </a:cubicBezTo>
                  <a:cubicBezTo>
                    <a:pt x="3853339" y="1271873"/>
                    <a:pt x="3874008" y="1269778"/>
                    <a:pt x="3883819" y="1246442"/>
                  </a:cubicBezTo>
                  <a:cubicBezTo>
                    <a:pt x="3889248" y="1251585"/>
                    <a:pt x="3892582" y="1254633"/>
                    <a:pt x="3895821" y="1257681"/>
                  </a:cubicBezTo>
                  <a:cubicBezTo>
                    <a:pt x="3904774" y="1266158"/>
                    <a:pt x="3923347" y="1269778"/>
                    <a:pt x="3932778" y="1262444"/>
                  </a:cubicBezTo>
                  <a:cubicBezTo>
                    <a:pt x="3946684" y="1251776"/>
                    <a:pt x="3959448" y="1253776"/>
                    <a:pt x="3972782" y="1262063"/>
                  </a:cubicBezTo>
                  <a:cubicBezTo>
                    <a:pt x="3995071" y="1275779"/>
                    <a:pt x="4019931" y="1272635"/>
                    <a:pt x="4042505" y="1267111"/>
                  </a:cubicBezTo>
                  <a:cubicBezTo>
                    <a:pt x="4059555" y="1263015"/>
                    <a:pt x="4077748" y="1255490"/>
                    <a:pt x="4088892" y="1238250"/>
                  </a:cubicBezTo>
                  <a:cubicBezTo>
                    <a:pt x="4092416" y="1232726"/>
                    <a:pt x="4100322" y="1229963"/>
                    <a:pt x="4106609" y="1226344"/>
                  </a:cubicBezTo>
                  <a:cubicBezTo>
                    <a:pt x="4111848" y="1223391"/>
                    <a:pt x="4117372" y="1220629"/>
                    <a:pt x="4123182" y="1218724"/>
                  </a:cubicBezTo>
                  <a:cubicBezTo>
                    <a:pt x="4129373" y="1216628"/>
                    <a:pt x="4136232" y="1213580"/>
                    <a:pt x="4142328" y="1214438"/>
                  </a:cubicBezTo>
                  <a:cubicBezTo>
                    <a:pt x="4160806" y="1216914"/>
                    <a:pt x="4175475" y="1212056"/>
                    <a:pt x="4188524" y="1198245"/>
                  </a:cubicBezTo>
                  <a:cubicBezTo>
                    <a:pt x="4195287" y="1191101"/>
                    <a:pt x="4205288" y="1182434"/>
                    <a:pt x="4213860" y="1182338"/>
                  </a:cubicBezTo>
                  <a:cubicBezTo>
                    <a:pt x="4234720" y="1182053"/>
                    <a:pt x="4252055" y="1175195"/>
                    <a:pt x="4270820" y="1167003"/>
                  </a:cubicBezTo>
                  <a:cubicBezTo>
                    <a:pt x="4282916" y="1161764"/>
                    <a:pt x="4296632" y="1158145"/>
                    <a:pt x="4309587" y="1153287"/>
                  </a:cubicBezTo>
                  <a:cubicBezTo>
                    <a:pt x="4324731" y="1147572"/>
                    <a:pt x="4341210" y="1145477"/>
                    <a:pt x="4350449" y="1129665"/>
                  </a:cubicBezTo>
                  <a:cubicBezTo>
                    <a:pt x="4351496" y="1127951"/>
                    <a:pt x="4354640" y="1127665"/>
                    <a:pt x="4356164" y="1126046"/>
                  </a:cubicBezTo>
                  <a:cubicBezTo>
                    <a:pt x="4361021" y="1121093"/>
                    <a:pt x="4367308" y="1116521"/>
                    <a:pt x="4369880" y="1110520"/>
                  </a:cubicBezTo>
                  <a:cubicBezTo>
                    <a:pt x="4377309" y="1092994"/>
                    <a:pt x="4383119" y="1074896"/>
                    <a:pt x="4389787" y="1057085"/>
                  </a:cubicBezTo>
                  <a:cubicBezTo>
                    <a:pt x="4391216" y="1053275"/>
                    <a:pt x="4392549" y="1048417"/>
                    <a:pt x="4395502" y="1046226"/>
                  </a:cubicBezTo>
                  <a:cubicBezTo>
                    <a:pt x="4412552" y="1033653"/>
                    <a:pt x="4429888" y="1021556"/>
                    <a:pt x="4447413" y="1009650"/>
                  </a:cubicBezTo>
                  <a:cubicBezTo>
                    <a:pt x="4454462" y="1004887"/>
                    <a:pt x="4460367" y="1007555"/>
                    <a:pt x="4466654" y="1013079"/>
                  </a:cubicBezTo>
                  <a:cubicBezTo>
                    <a:pt x="4472750" y="1018318"/>
                    <a:pt x="4480275" y="1023747"/>
                    <a:pt x="4487894" y="1025081"/>
                  </a:cubicBezTo>
                  <a:cubicBezTo>
                    <a:pt x="4503135" y="1027652"/>
                    <a:pt x="4518946" y="1028224"/>
                    <a:pt x="4534472" y="1028224"/>
                  </a:cubicBezTo>
                  <a:cubicBezTo>
                    <a:pt x="4540282" y="1028224"/>
                    <a:pt x="4546473" y="1024795"/>
                    <a:pt x="4551903" y="1022033"/>
                  </a:cubicBezTo>
                  <a:cubicBezTo>
                    <a:pt x="4562189" y="1016794"/>
                    <a:pt x="4571714" y="1009745"/>
                    <a:pt x="4582382" y="1005364"/>
                  </a:cubicBezTo>
                  <a:cubicBezTo>
                    <a:pt x="4594765" y="1000316"/>
                    <a:pt x="4602194" y="992219"/>
                    <a:pt x="4605909" y="979551"/>
                  </a:cubicBezTo>
                  <a:cubicBezTo>
                    <a:pt x="4611434" y="960692"/>
                    <a:pt x="4624579" y="947547"/>
                    <a:pt x="4640104" y="936879"/>
                  </a:cubicBezTo>
                  <a:cubicBezTo>
                    <a:pt x="4659821" y="923258"/>
                    <a:pt x="4683348" y="923925"/>
                    <a:pt x="4705731" y="920591"/>
                  </a:cubicBezTo>
                  <a:cubicBezTo>
                    <a:pt x="4714304" y="919353"/>
                    <a:pt x="4723162" y="918305"/>
                    <a:pt x="4730973" y="915162"/>
                  </a:cubicBezTo>
                  <a:cubicBezTo>
                    <a:pt x="4760595" y="903351"/>
                    <a:pt x="4790218" y="892112"/>
                    <a:pt x="4822794" y="892397"/>
                  </a:cubicBezTo>
                  <a:cubicBezTo>
                    <a:pt x="4825460" y="892397"/>
                    <a:pt x="4828128" y="892112"/>
                    <a:pt x="4830794" y="891635"/>
                  </a:cubicBezTo>
                  <a:cubicBezTo>
                    <a:pt x="4853940" y="887730"/>
                    <a:pt x="4877848" y="886206"/>
                    <a:pt x="4894421" y="865442"/>
                  </a:cubicBezTo>
                  <a:cubicBezTo>
                    <a:pt x="4897469" y="861632"/>
                    <a:pt x="4904422" y="860489"/>
                    <a:pt x="4909756" y="858964"/>
                  </a:cubicBezTo>
                  <a:cubicBezTo>
                    <a:pt x="4918996" y="856488"/>
                    <a:pt x="4925188" y="851440"/>
                    <a:pt x="4928521" y="842391"/>
                  </a:cubicBezTo>
                  <a:cubicBezTo>
                    <a:pt x="4934141" y="826770"/>
                    <a:pt x="4940808" y="811435"/>
                    <a:pt x="4945857" y="795623"/>
                  </a:cubicBezTo>
                  <a:cubicBezTo>
                    <a:pt x="4949381" y="784765"/>
                    <a:pt x="4955953" y="778764"/>
                    <a:pt x="4966145" y="774287"/>
                  </a:cubicBezTo>
                  <a:cubicBezTo>
                    <a:pt x="4971860" y="771811"/>
                    <a:pt x="4976813" y="766382"/>
                    <a:pt x="4980909" y="761333"/>
                  </a:cubicBezTo>
                  <a:cubicBezTo>
                    <a:pt x="4985862" y="755237"/>
                    <a:pt x="4988433" y="747141"/>
                    <a:pt x="4993862" y="741712"/>
                  </a:cubicBezTo>
                  <a:cubicBezTo>
                    <a:pt x="5007102" y="728186"/>
                    <a:pt x="5011198" y="713232"/>
                    <a:pt x="5006816" y="694754"/>
                  </a:cubicBezTo>
                  <a:cubicBezTo>
                    <a:pt x="5002911" y="678371"/>
                    <a:pt x="5013198" y="656463"/>
                    <a:pt x="5026724" y="653129"/>
                  </a:cubicBezTo>
                  <a:cubicBezTo>
                    <a:pt x="5041678" y="649414"/>
                    <a:pt x="5051965" y="640271"/>
                    <a:pt x="5062538" y="630079"/>
                  </a:cubicBezTo>
                  <a:cubicBezTo>
                    <a:pt x="5068443" y="624364"/>
                    <a:pt x="5076730" y="619411"/>
                    <a:pt x="5084731" y="617982"/>
                  </a:cubicBezTo>
                  <a:cubicBezTo>
                    <a:pt x="5115116" y="612458"/>
                    <a:pt x="5143786" y="619220"/>
                    <a:pt x="5172647" y="630174"/>
                  </a:cubicBezTo>
                  <a:cubicBezTo>
                    <a:pt x="5191506" y="637318"/>
                    <a:pt x="5212461" y="639223"/>
                    <a:pt x="5232654" y="642080"/>
                  </a:cubicBezTo>
                  <a:cubicBezTo>
                    <a:pt x="5238941" y="642937"/>
                    <a:pt x="5246942" y="641033"/>
                    <a:pt x="5252371" y="637508"/>
                  </a:cubicBezTo>
                  <a:cubicBezTo>
                    <a:pt x="5271421" y="625316"/>
                    <a:pt x="5290376" y="612743"/>
                    <a:pt x="5308092" y="598646"/>
                  </a:cubicBezTo>
                  <a:cubicBezTo>
                    <a:pt x="5324571" y="585407"/>
                    <a:pt x="5343144" y="579882"/>
                    <a:pt x="5363147" y="581311"/>
                  </a:cubicBezTo>
                  <a:cubicBezTo>
                    <a:pt x="5377720" y="582359"/>
                    <a:pt x="5390864" y="579977"/>
                    <a:pt x="5404580" y="576358"/>
                  </a:cubicBezTo>
                  <a:cubicBezTo>
                    <a:pt x="5416010" y="573310"/>
                    <a:pt x="5428583" y="571214"/>
                    <a:pt x="5440203" y="572548"/>
                  </a:cubicBezTo>
                  <a:cubicBezTo>
                    <a:pt x="5456491" y="574453"/>
                    <a:pt x="5469922" y="571691"/>
                    <a:pt x="5482971" y="561880"/>
                  </a:cubicBezTo>
                  <a:cubicBezTo>
                    <a:pt x="5489924" y="556641"/>
                    <a:pt x="5498878" y="553879"/>
                    <a:pt x="5507165" y="550259"/>
                  </a:cubicBezTo>
                  <a:cubicBezTo>
                    <a:pt x="5519928" y="544640"/>
                    <a:pt x="5533168" y="539877"/>
                    <a:pt x="5545645" y="533591"/>
                  </a:cubicBezTo>
                  <a:cubicBezTo>
                    <a:pt x="5559076" y="526923"/>
                    <a:pt x="5571363" y="517684"/>
                    <a:pt x="5585079" y="511969"/>
                  </a:cubicBezTo>
                  <a:cubicBezTo>
                    <a:pt x="5599843" y="505778"/>
                    <a:pt x="5609368" y="496348"/>
                    <a:pt x="5615368" y="481679"/>
                  </a:cubicBezTo>
                  <a:cubicBezTo>
                    <a:pt x="5619179" y="472440"/>
                    <a:pt x="5624417" y="462629"/>
                    <a:pt x="5631656" y="456152"/>
                  </a:cubicBezTo>
                  <a:cubicBezTo>
                    <a:pt x="5646611" y="442913"/>
                    <a:pt x="5664136" y="432625"/>
                    <a:pt x="5679377" y="419576"/>
                  </a:cubicBezTo>
                  <a:cubicBezTo>
                    <a:pt x="5700808" y="401288"/>
                    <a:pt x="5720620" y="381857"/>
                    <a:pt x="5722525" y="350615"/>
                  </a:cubicBezTo>
                  <a:cubicBezTo>
                    <a:pt x="5723572" y="333375"/>
                    <a:pt x="5732716" y="326041"/>
                    <a:pt x="5749576" y="321945"/>
                  </a:cubicBezTo>
                  <a:cubicBezTo>
                    <a:pt x="5755195" y="320612"/>
                    <a:pt x="5763197" y="318040"/>
                    <a:pt x="5764911" y="313849"/>
                  </a:cubicBezTo>
                  <a:cubicBezTo>
                    <a:pt x="5770054" y="301371"/>
                    <a:pt x="5780722" y="298895"/>
                    <a:pt x="5791009" y="293942"/>
                  </a:cubicBezTo>
                  <a:cubicBezTo>
                    <a:pt x="5797201" y="290989"/>
                    <a:pt x="5804821" y="285179"/>
                    <a:pt x="5806440" y="279178"/>
                  </a:cubicBezTo>
                  <a:cubicBezTo>
                    <a:pt x="5813107" y="254889"/>
                    <a:pt x="5831395" y="240602"/>
                    <a:pt x="5848636" y="224885"/>
                  </a:cubicBezTo>
                  <a:cubicBezTo>
                    <a:pt x="5853684" y="220218"/>
                    <a:pt x="5859113" y="214884"/>
                    <a:pt x="5861590" y="208788"/>
                  </a:cubicBezTo>
                  <a:cubicBezTo>
                    <a:pt x="5866829" y="195643"/>
                    <a:pt x="5874639" y="186118"/>
                    <a:pt x="5888355" y="181166"/>
                  </a:cubicBezTo>
                  <a:cubicBezTo>
                    <a:pt x="5892736" y="179642"/>
                    <a:pt x="5896737" y="176117"/>
                    <a:pt x="5900071" y="172784"/>
                  </a:cubicBezTo>
                  <a:cubicBezTo>
                    <a:pt x="5907215" y="165545"/>
                    <a:pt x="5913215" y="157067"/>
                    <a:pt x="5920740" y="150305"/>
                  </a:cubicBezTo>
                  <a:cubicBezTo>
                    <a:pt x="5939885" y="132874"/>
                    <a:pt x="5958840" y="115729"/>
                    <a:pt x="5969985" y="91345"/>
                  </a:cubicBezTo>
                  <a:cubicBezTo>
                    <a:pt x="5975413" y="79439"/>
                    <a:pt x="5981605" y="66485"/>
                    <a:pt x="5991130" y="58293"/>
                  </a:cubicBezTo>
                  <a:cubicBezTo>
                    <a:pt x="6003227" y="47911"/>
                    <a:pt x="6019133" y="42005"/>
                    <a:pt x="6033325" y="33909"/>
                  </a:cubicBezTo>
                  <a:cubicBezTo>
                    <a:pt x="6040469" y="29813"/>
                    <a:pt x="6047137" y="24860"/>
                    <a:pt x="6054376" y="20955"/>
                  </a:cubicBezTo>
                  <a:cubicBezTo>
                    <a:pt x="6067234" y="14097"/>
                    <a:pt x="6080379" y="7715"/>
                    <a:pt x="6095524" y="0"/>
                  </a:cubicBezTo>
                  <a:close/>
                </a:path>
              </a:pathLst>
            </a:custGeom>
            <a:solidFill>
              <a:srgbClr val="FFFF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Freeform: Shape 10">
              <a:extLst>
                <a:ext uri="{FF2B5EF4-FFF2-40B4-BE49-F238E27FC236}">
                  <a16:creationId xmlns:a16="http://schemas.microsoft.com/office/drawing/2014/main" id="{39953252-97DE-4766-B2F6-E4FDA2FDA6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6" y="-3923157"/>
              <a:ext cx="10667524" cy="2493728"/>
            </a:xfrm>
            <a:custGeom>
              <a:avLst/>
              <a:gdLst>
                <a:gd name="connsiteX0" fmla="*/ 6095524 w 6095524"/>
                <a:gd name="connsiteY0" fmla="*/ 0 h 1424940"/>
                <a:gd name="connsiteX1" fmla="*/ 6095524 w 6095524"/>
                <a:gd name="connsiteY1" fmla="*/ 17431 h 1424940"/>
                <a:gd name="connsiteX2" fmla="*/ 6095524 w 6095524"/>
                <a:gd name="connsiteY2" fmla="*/ 216290 h 1424940"/>
                <a:gd name="connsiteX3" fmla="*/ 6079998 w 6095524"/>
                <a:gd name="connsiteY3" fmla="*/ 230600 h 1424940"/>
                <a:gd name="connsiteX4" fmla="*/ 6012751 w 6095524"/>
                <a:gd name="connsiteY4" fmla="*/ 260699 h 1424940"/>
                <a:gd name="connsiteX5" fmla="*/ 5992749 w 6095524"/>
                <a:gd name="connsiteY5" fmla="*/ 268700 h 1424940"/>
                <a:gd name="connsiteX6" fmla="*/ 5910358 w 6095524"/>
                <a:gd name="connsiteY6" fmla="*/ 320231 h 1424940"/>
                <a:gd name="connsiteX7" fmla="*/ 5835777 w 6095524"/>
                <a:gd name="connsiteY7" fmla="*/ 383953 h 1424940"/>
                <a:gd name="connsiteX8" fmla="*/ 5781008 w 6095524"/>
                <a:gd name="connsiteY8" fmla="*/ 459581 h 1424940"/>
                <a:gd name="connsiteX9" fmla="*/ 5765673 w 6095524"/>
                <a:gd name="connsiteY9" fmla="*/ 477584 h 1424940"/>
                <a:gd name="connsiteX10" fmla="*/ 5723763 w 6095524"/>
                <a:gd name="connsiteY10" fmla="*/ 500158 h 1424940"/>
                <a:gd name="connsiteX11" fmla="*/ 5686711 w 6095524"/>
                <a:gd name="connsiteY11" fmla="*/ 517112 h 1424940"/>
                <a:gd name="connsiteX12" fmla="*/ 5659850 w 6095524"/>
                <a:gd name="connsiteY12" fmla="*/ 535877 h 1424940"/>
                <a:gd name="connsiteX13" fmla="*/ 5637181 w 6095524"/>
                <a:gd name="connsiteY13" fmla="*/ 553117 h 1424940"/>
                <a:gd name="connsiteX14" fmla="*/ 5585841 w 6095524"/>
                <a:gd name="connsiteY14" fmla="*/ 597694 h 1424940"/>
                <a:gd name="connsiteX15" fmla="*/ 5528977 w 6095524"/>
                <a:gd name="connsiteY15" fmla="*/ 635318 h 1424940"/>
                <a:gd name="connsiteX16" fmla="*/ 5483256 w 6095524"/>
                <a:gd name="connsiteY16" fmla="*/ 681419 h 1424940"/>
                <a:gd name="connsiteX17" fmla="*/ 5464397 w 6095524"/>
                <a:gd name="connsiteY17" fmla="*/ 706374 h 1424940"/>
                <a:gd name="connsiteX18" fmla="*/ 5424773 w 6095524"/>
                <a:gd name="connsiteY18" fmla="*/ 723424 h 1424940"/>
                <a:gd name="connsiteX19" fmla="*/ 5381815 w 6095524"/>
                <a:gd name="connsiteY19" fmla="*/ 750094 h 1424940"/>
                <a:gd name="connsiteX20" fmla="*/ 5351335 w 6095524"/>
                <a:gd name="connsiteY20" fmla="*/ 776573 h 1424940"/>
                <a:gd name="connsiteX21" fmla="*/ 5327809 w 6095524"/>
                <a:gd name="connsiteY21" fmla="*/ 794290 h 1424940"/>
                <a:gd name="connsiteX22" fmla="*/ 5294566 w 6095524"/>
                <a:gd name="connsiteY22" fmla="*/ 812102 h 1424940"/>
                <a:gd name="connsiteX23" fmla="*/ 5261229 w 6095524"/>
                <a:gd name="connsiteY23" fmla="*/ 835438 h 1424940"/>
                <a:gd name="connsiteX24" fmla="*/ 5245037 w 6095524"/>
                <a:gd name="connsiteY24" fmla="*/ 849821 h 1424940"/>
                <a:gd name="connsiteX25" fmla="*/ 5213699 w 6095524"/>
                <a:gd name="connsiteY25" fmla="*/ 873728 h 1424940"/>
                <a:gd name="connsiteX26" fmla="*/ 5181409 w 6095524"/>
                <a:gd name="connsiteY26" fmla="*/ 896017 h 1424940"/>
                <a:gd name="connsiteX27" fmla="*/ 5120735 w 6095524"/>
                <a:gd name="connsiteY27" fmla="*/ 921544 h 1424940"/>
                <a:gd name="connsiteX28" fmla="*/ 5065490 w 6095524"/>
                <a:gd name="connsiteY28" fmla="*/ 959072 h 1424940"/>
                <a:gd name="connsiteX29" fmla="*/ 5021675 w 6095524"/>
                <a:gd name="connsiteY29" fmla="*/ 986504 h 1424940"/>
                <a:gd name="connsiteX30" fmla="*/ 4996148 w 6095524"/>
                <a:gd name="connsiteY30" fmla="*/ 1004507 h 1424940"/>
                <a:gd name="connsiteX31" fmla="*/ 4949285 w 6095524"/>
                <a:gd name="connsiteY31" fmla="*/ 1044702 h 1424940"/>
                <a:gd name="connsiteX32" fmla="*/ 4876609 w 6095524"/>
                <a:gd name="connsiteY32" fmla="*/ 1086993 h 1424940"/>
                <a:gd name="connsiteX33" fmla="*/ 4832699 w 6095524"/>
                <a:gd name="connsiteY33" fmla="*/ 1109853 h 1424940"/>
                <a:gd name="connsiteX34" fmla="*/ 4738211 w 6095524"/>
                <a:gd name="connsiteY34" fmla="*/ 1144334 h 1424940"/>
                <a:gd name="connsiteX35" fmla="*/ 4707731 w 6095524"/>
                <a:gd name="connsiteY35" fmla="*/ 1156621 h 1424940"/>
                <a:gd name="connsiteX36" fmla="*/ 4672870 w 6095524"/>
                <a:gd name="connsiteY36" fmla="*/ 1164717 h 1424940"/>
                <a:gd name="connsiteX37" fmla="*/ 4616863 w 6095524"/>
                <a:gd name="connsiteY37" fmla="*/ 1183862 h 1424940"/>
                <a:gd name="connsiteX38" fmla="*/ 4507516 w 6095524"/>
                <a:gd name="connsiteY38" fmla="*/ 1216819 h 1424940"/>
                <a:gd name="connsiteX39" fmla="*/ 4483513 w 6095524"/>
                <a:gd name="connsiteY39" fmla="*/ 1221867 h 1424940"/>
                <a:gd name="connsiteX40" fmla="*/ 4422362 w 6095524"/>
                <a:gd name="connsiteY40" fmla="*/ 1243108 h 1424940"/>
                <a:gd name="connsiteX41" fmla="*/ 4385691 w 6095524"/>
                <a:gd name="connsiteY41" fmla="*/ 1257395 h 1424940"/>
                <a:gd name="connsiteX42" fmla="*/ 4355306 w 6095524"/>
                <a:gd name="connsiteY42" fmla="*/ 1265587 h 1424940"/>
                <a:gd name="connsiteX43" fmla="*/ 4328446 w 6095524"/>
                <a:gd name="connsiteY43" fmla="*/ 1269397 h 1424940"/>
                <a:gd name="connsiteX44" fmla="*/ 4257770 w 6095524"/>
                <a:gd name="connsiteY44" fmla="*/ 1288256 h 1424940"/>
                <a:gd name="connsiteX45" fmla="*/ 4229576 w 6095524"/>
                <a:gd name="connsiteY45" fmla="*/ 1295686 h 1424940"/>
                <a:gd name="connsiteX46" fmla="*/ 4156424 w 6095524"/>
                <a:gd name="connsiteY46" fmla="*/ 1321213 h 1424940"/>
                <a:gd name="connsiteX47" fmla="*/ 4094416 w 6095524"/>
                <a:gd name="connsiteY47" fmla="*/ 1338072 h 1424940"/>
                <a:gd name="connsiteX48" fmla="*/ 4068509 w 6095524"/>
                <a:gd name="connsiteY48" fmla="*/ 1346168 h 1424940"/>
                <a:gd name="connsiteX49" fmla="*/ 4009263 w 6095524"/>
                <a:gd name="connsiteY49" fmla="*/ 1359694 h 1424940"/>
                <a:gd name="connsiteX50" fmla="*/ 3975735 w 6095524"/>
                <a:gd name="connsiteY50" fmla="*/ 1369219 h 1424940"/>
                <a:gd name="connsiteX51" fmla="*/ 3893915 w 6095524"/>
                <a:gd name="connsiteY51" fmla="*/ 1379982 h 1424940"/>
                <a:gd name="connsiteX52" fmla="*/ 3809428 w 6095524"/>
                <a:gd name="connsiteY52" fmla="*/ 1390364 h 1424940"/>
                <a:gd name="connsiteX53" fmla="*/ 3763042 w 6095524"/>
                <a:gd name="connsiteY53" fmla="*/ 1393793 h 1424940"/>
                <a:gd name="connsiteX54" fmla="*/ 3722561 w 6095524"/>
                <a:gd name="connsiteY54" fmla="*/ 1399223 h 1424940"/>
                <a:gd name="connsiteX55" fmla="*/ 3687318 w 6095524"/>
                <a:gd name="connsiteY55" fmla="*/ 1402652 h 1424940"/>
                <a:gd name="connsiteX56" fmla="*/ 3631216 w 6095524"/>
                <a:gd name="connsiteY56" fmla="*/ 1409605 h 1424940"/>
                <a:gd name="connsiteX57" fmla="*/ 3607880 w 6095524"/>
                <a:gd name="connsiteY57" fmla="*/ 1411415 h 1424940"/>
                <a:gd name="connsiteX58" fmla="*/ 3552825 w 6095524"/>
                <a:gd name="connsiteY58" fmla="*/ 1411319 h 1424940"/>
                <a:gd name="connsiteX59" fmla="*/ 3533680 w 6095524"/>
                <a:gd name="connsiteY59" fmla="*/ 1410367 h 1424940"/>
                <a:gd name="connsiteX60" fmla="*/ 3496818 w 6095524"/>
                <a:gd name="connsiteY60" fmla="*/ 1398556 h 1424940"/>
                <a:gd name="connsiteX61" fmla="*/ 3492437 w 6095524"/>
                <a:gd name="connsiteY61" fmla="*/ 1397699 h 1424940"/>
                <a:gd name="connsiteX62" fmla="*/ 3468243 w 6095524"/>
                <a:gd name="connsiteY62" fmla="*/ 1393031 h 1424940"/>
                <a:gd name="connsiteX63" fmla="*/ 3455003 w 6095524"/>
                <a:gd name="connsiteY63" fmla="*/ 1391507 h 1424940"/>
                <a:gd name="connsiteX64" fmla="*/ 3404711 w 6095524"/>
                <a:gd name="connsiteY64" fmla="*/ 1381792 h 1424940"/>
                <a:gd name="connsiteX65" fmla="*/ 3375756 w 6095524"/>
                <a:gd name="connsiteY65" fmla="*/ 1377220 h 1424940"/>
                <a:gd name="connsiteX66" fmla="*/ 3352324 w 6095524"/>
                <a:gd name="connsiteY66" fmla="*/ 1377887 h 1424940"/>
                <a:gd name="connsiteX67" fmla="*/ 3311176 w 6095524"/>
                <a:gd name="connsiteY67" fmla="*/ 1378744 h 1424940"/>
                <a:gd name="connsiteX68" fmla="*/ 3298031 w 6095524"/>
                <a:gd name="connsiteY68" fmla="*/ 1380935 h 1424940"/>
                <a:gd name="connsiteX69" fmla="*/ 3238595 w 6095524"/>
                <a:gd name="connsiteY69" fmla="*/ 1374648 h 1424940"/>
                <a:gd name="connsiteX70" fmla="*/ 3204686 w 6095524"/>
                <a:gd name="connsiteY70" fmla="*/ 1374172 h 1424940"/>
                <a:gd name="connsiteX71" fmla="*/ 3166491 w 6095524"/>
                <a:gd name="connsiteY71" fmla="*/ 1366361 h 1424940"/>
                <a:gd name="connsiteX72" fmla="*/ 3155347 w 6095524"/>
                <a:gd name="connsiteY72" fmla="*/ 1366742 h 1424940"/>
                <a:gd name="connsiteX73" fmla="*/ 3142869 w 6095524"/>
                <a:gd name="connsiteY73" fmla="*/ 1367409 h 1424940"/>
                <a:gd name="connsiteX74" fmla="*/ 3104578 w 6095524"/>
                <a:gd name="connsiteY74" fmla="*/ 1367981 h 1424940"/>
                <a:gd name="connsiteX75" fmla="*/ 3081337 w 6095524"/>
                <a:gd name="connsiteY75" fmla="*/ 1370838 h 1424940"/>
                <a:gd name="connsiteX76" fmla="*/ 3037047 w 6095524"/>
                <a:gd name="connsiteY76" fmla="*/ 1369124 h 1424940"/>
                <a:gd name="connsiteX77" fmla="*/ 3020663 w 6095524"/>
                <a:gd name="connsiteY77" fmla="*/ 1371600 h 1424940"/>
                <a:gd name="connsiteX78" fmla="*/ 2979230 w 6095524"/>
                <a:gd name="connsiteY78" fmla="*/ 1371886 h 1424940"/>
                <a:gd name="connsiteX79" fmla="*/ 2942082 w 6095524"/>
                <a:gd name="connsiteY79" fmla="*/ 1370457 h 1424940"/>
                <a:gd name="connsiteX80" fmla="*/ 2906268 w 6095524"/>
                <a:gd name="connsiteY80" fmla="*/ 1371219 h 1424940"/>
                <a:gd name="connsiteX81" fmla="*/ 2880646 w 6095524"/>
                <a:gd name="connsiteY81" fmla="*/ 1374362 h 1424940"/>
                <a:gd name="connsiteX82" fmla="*/ 2852833 w 6095524"/>
                <a:gd name="connsiteY82" fmla="*/ 1376267 h 1424940"/>
                <a:gd name="connsiteX83" fmla="*/ 2776157 w 6095524"/>
                <a:gd name="connsiteY83" fmla="*/ 1387602 h 1424940"/>
                <a:gd name="connsiteX84" fmla="*/ 2761965 w 6095524"/>
                <a:gd name="connsiteY84" fmla="*/ 1384840 h 1424940"/>
                <a:gd name="connsiteX85" fmla="*/ 2681383 w 6095524"/>
                <a:gd name="connsiteY85" fmla="*/ 1382268 h 1424940"/>
                <a:gd name="connsiteX86" fmla="*/ 2663857 w 6095524"/>
                <a:gd name="connsiteY86" fmla="*/ 1382459 h 1424940"/>
                <a:gd name="connsiteX87" fmla="*/ 2616803 w 6095524"/>
                <a:gd name="connsiteY87" fmla="*/ 1371219 h 1424940"/>
                <a:gd name="connsiteX88" fmla="*/ 2544223 w 6095524"/>
                <a:gd name="connsiteY88" fmla="*/ 1389031 h 1424940"/>
                <a:gd name="connsiteX89" fmla="*/ 2476309 w 6095524"/>
                <a:gd name="connsiteY89" fmla="*/ 1411319 h 1424940"/>
                <a:gd name="connsiteX90" fmla="*/ 2467737 w 6095524"/>
                <a:gd name="connsiteY90" fmla="*/ 1414177 h 1424940"/>
                <a:gd name="connsiteX91" fmla="*/ 2443353 w 6095524"/>
                <a:gd name="connsiteY91" fmla="*/ 1419035 h 1424940"/>
                <a:gd name="connsiteX92" fmla="*/ 2413159 w 6095524"/>
                <a:gd name="connsiteY92" fmla="*/ 1420749 h 1424940"/>
                <a:gd name="connsiteX93" fmla="*/ 2374868 w 6095524"/>
                <a:gd name="connsiteY93" fmla="*/ 1424940 h 1424940"/>
                <a:gd name="connsiteX94" fmla="*/ 2344198 w 6095524"/>
                <a:gd name="connsiteY94" fmla="*/ 1419701 h 1424940"/>
                <a:gd name="connsiteX95" fmla="*/ 2301335 w 6095524"/>
                <a:gd name="connsiteY95" fmla="*/ 1411891 h 1424940"/>
                <a:gd name="connsiteX96" fmla="*/ 2260949 w 6095524"/>
                <a:gd name="connsiteY96" fmla="*/ 1404461 h 1424940"/>
                <a:gd name="connsiteX97" fmla="*/ 2248186 w 6095524"/>
                <a:gd name="connsiteY97" fmla="*/ 1413224 h 1424940"/>
                <a:gd name="connsiteX98" fmla="*/ 2228469 w 6095524"/>
                <a:gd name="connsiteY98" fmla="*/ 1420844 h 1424940"/>
                <a:gd name="connsiteX99" fmla="*/ 2206562 w 6095524"/>
                <a:gd name="connsiteY99" fmla="*/ 1411700 h 1424940"/>
                <a:gd name="connsiteX100" fmla="*/ 2155317 w 6095524"/>
                <a:gd name="connsiteY100" fmla="*/ 1392746 h 1424940"/>
                <a:gd name="connsiteX101" fmla="*/ 2122932 w 6095524"/>
                <a:gd name="connsiteY101" fmla="*/ 1391888 h 1424940"/>
                <a:gd name="connsiteX102" fmla="*/ 2052542 w 6095524"/>
                <a:gd name="connsiteY102" fmla="*/ 1383792 h 1424940"/>
                <a:gd name="connsiteX103" fmla="*/ 2006537 w 6095524"/>
                <a:gd name="connsiteY103" fmla="*/ 1372267 h 1424940"/>
                <a:gd name="connsiteX104" fmla="*/ 1973486 w 6095524"/>
                <a:gd name="connsiteY104" fmla="*/ 1359218 h 1424940"/>
                <a:gd name="connsiteX105" fmla="*/ 1926146 w 6095524"/>
                <a:gd name="connsiteY105" fmla="*/ 1342168 h 1424940"/>
                <a:gd name="connsiteX106" fmla="*/ 1878616 w 6095524"/>
                <a:gd name="connsiteY106" fmla="*/ 1333310 h 1424940"/>
                <a:gd name="connsiteX107" fmla="*/ 1844231 w 6095524"/>
                <a:gd name="connsiteY107" fmla="*/ 1322165 h 1424940"/>
                <a:gd name="connsiteX108" fmla="*/ 1802225 w 6095524"/>
                <a:gd name="connsiteY108" fmla="*/ 1314545 h 1424940"/>
                <a:gd name="connsiteX109" fmla="*/ 1766983 w 6095524"/>
                <a:gd name="connsiteY109" fmla="*/ 1314260 h 1424940"/>
                <a:gd name="connsiteX110" fmla="*/ 1711738 w 6095524"/>
                <a:gd name="connsiteY110" fmla="*/ 1315593 h 1424940"/>
                <a:gd name="connsiteX111" fmla="*/ 1644111 w 6095524"/>
                <a:gd name="connsiteY111" fmla="*/ 1292543 h 1424940"/>
                <a:gd name="connsiteX112" fmla="*/ 1616774 w 6095524"/>
                <a:gd name="connsiteY112" fmla="*/ 1287399 h 1424940"/>
                <a:gd name="connsiteX113" fmla="*/ 1591056 w 6095524"/>
                <a:gd name="connsiteY113" fmla="*/ 1285018 h 1424940"/>
                <a:gd name="connsiteX114" fmla="*/ 1536478 w 6095524"/>
                <a:gd name="connsiteY114" fmla="*/ 1269683 h 1424940"/>
                <a:gd name="connsiteX115" fmla="*/ 1514285 w 6095524"/>
                <a:gd name="connsiteY115" fmla="*/ 1264634 h 1424940"/>
                <a:gd name="connsiteX116" fmla="*/ 1483233 w 6095524"/>
                <a:gd name="connsiteY116" fmla="*/ 1264730 h 1424940"/>
                <a:gd name="connsiteX117" fmla="*/ 1426750 w 6095524"/>
                <a:gd name="connsiteY117" fmla="*/ 1257681 h 1424940"/>
                <a:gd name="connsiteX118" fmla="*/ 1370362 w 6095524"/>
                <a:gd name="connsiteY118" fmla="*/ 1237107 h 1424940"/>
                <a:gd name="connsiteX119" fmla="*/ 1346454 w 6095524"/>
                <a:gd name="connsiteY119" fmla="*/ 1239107 h 1424940"/>
                <a:gd name="connsiteX120" fmla="*/ 1337882 w 6095524"/>
                <a:gd name="connsiteY120" fmla="*/ 1238631 h 1424940"/>
                <a:gd name="connsiteX121" fmla="*/ 1260825 w 6095524"/>
                <a:gd name="connsiteY121" fmla="*/ 1227296 h 1424940"/>
                <a:gd name="connsiteX122" fmla="*/ 1253109 w 6095524"/>
                <a:gd name="connsiteY122" fmla="*/ 1226058 h 1424940"/>
                <a:gd name="connsiteX123" fmla="*/ 1216915 w 6095524"/>
                <a:gd name="connsiteY123" fmla="*/ 1215962 h 1424940"/>
                <a:gd name="connsiteX124" fmla="*/ 1125664 w 6095524"/>
                <a:gd name="connsiteY124" fmla="*/ 1209675 h 1424940"/>
                <a:gd name="connsiteX125" fmla="*/ 1120045 w 6095524"/>
                <a:gd name="connsiteY125" fmla="*/ 1208913 h 1424940"/>
                <a:gd name="connsiteX126" fmla="*/ 1089469 w 6095524"/>
                <a:gd name="connsiteY126" fmla="*/ 1213961 h 1424940"/>
                <a:gd name="connsiteX127" fmla="*/ 1074325 w 6095524"/>
                <a:gd name="connsiteY127" fmla="*/ 1221105 h 1424940"/>
                <a:gd name="connsiteX128" fmla="*/ 1050703 w 6095524"/>
                <a:gd name="connsiteY128" fmla="*/ 1228535 h 1424940"/>
                <a:gd name="connsiteX129" fmla="*/ 1026700 w 6095524"/>
                <a:gd name="connsiteY129" fmla="*/ 1231297 h 1424940"/>
                <a:gd name="connsiteX130" fmla="*/ 986409 w 6095524"/>
                <a:gd name="connsiteY130" fmla="*/ 1220057 h 1424940"/>
                <a:gd name="connsiteX131" fmla="*/ 971741 w 6095524"/>
                <a:gd name="connsiteY131" fmla="*/ 1218914 h 1424940"/>
                <a:gd name="connsiteX132" fmla="*/ 939070 w 6095524"/>
                <a:gd name="connsiteY132" fmla="*/ 1213485 h 1424940"/>
                <a:gd name="connsiteX133" fmla="*/ 910495 w 6095524"/>
                <a:gd name="connsiteY133" fmla="*/ 1213866 h 1424940"/>
                <a:gd name="connsiteX134" fmla="*/ 887540 w 6095524"/>
                <a:gd name="connsiteY134" fmla="*/ 1222534 h 1424940"/>
                <a:gd name="connsiteX135" fmla="*/ 854202 w 6095524"/>
                <a:gd name="connsiteY135" fmla="*/ 1224248 h 1424940"/>
                <a:gd name="connsiteX136" fmla="*/ 832675 w 6095524"/>
                <a:gd name="connsiteY136" fmla="*/ 1217962 h 1424940"/>
                <a:gd name="connsiteX137" fmla="*/ 828294 w 6095524"/>
                <a:gd name="connsiteY137" fmla="*/ 1217105 h 1424940"/>
                <a:gd name="connsiteX138" fmla="*/ 772001 w 6095524"/>
                <a:gd name="connsiteY138" fmla="*/ 1216723 h 1424940"/>
                <a:gd name="connsiteX139" fmla="*/ 701707 w 6095524"/>
                <a:gd name="connsiteY139" fmla="*/ 1235678 h 1424940"/>
                <a:gd name="connsiteX140" fmla="*/ 690086 w 6095524"/>
                <a:gd name="connsiteY140" fmla="*/ 1239679 h 1424940"/>
                <a:gd name="connsiteX141" fmla="*/ 633412 w 6095524"/>
                <a:gd name="connsiteY141" fmla="*/ 1246632 h 1424940"/>
                <a:gd name="connsiteX142" fmla="*/ 603028 w 6095524"/>
                <a:gd name="connsiteY142" fmla="*/ 1253681 h 1424940"/>
                <a:gd name="connsiteX143" fmla="*/ 581120 w 6095524"/>
                <a:gd name="connsiteY143" fmla="*/ 1254062 h 1424940"/>
                <a:gd name="connsiteX144" fmla="*/ 554642 w 6095524"/>
                <a:gd name="connsiteY144" fmla="*/ 1266539 h 1424940"/>
                <a:gd name="connsiteX145" fmla="*/ 545973 w 6095524"/>
                <a:gd name="connsiteY145" fmla="*/ 1271969 h 1424940"/>
                <a:gd name="connsiteX146" fmla="*/ 535591 w 6095524"/>
                <a:gd name="connsiteY146" fmla="*/ 1275207 h 1424940"/>
                <a:gd name="connsiteX147" fmla="*/ 488538 w 6095524"/>
                <a:gd name="connsiteY147" fmla="*/ 1285494 h 1424940"/>
                <a:gd name="connsiteX148" fmla="*/ 480155 w 6095524"/>
                <a:gd name="connsiteY148" fmla="*/ 1291304 h 1424940"/>
                <a:gd name="connsiteX149" fmla="*/ 474535 w 6095524"/>
                <a:gd name="connsiteY149" fmla="*/ 1294924 h 1424940"/>
                <a:gd name="connsiteX150" fmla="*/ 428816 w 6095524"/>
                <a:gd name="connsiteY150" fmla="*/ 1301020 h 1424940"/>
                <a:gd name="connsiteX151" fmla="*/ 400241 w 6095524"/>
                <a:gd name="connsiteY151" fmla="*/ 1318260 h 1424940"/>
                <a:gd name="connsiteX152" fmla="*/ 392431 w 6095524"/>
                <a:gd name="connsiteY152" fmla="*/ 1325594 h 1424940"/>
                <a:gd name="connsiteX153" fmla="*/ 365093 w 6095524"/>
                <a:gd name="connsiteY153" fmla="*/ 1336643 h 1424940"/>
                <a:gd name="connsiteX154" fmla="*/ 273177 w 6095524"/>
                <a:gd name="connsiteY154" fmla="*/ 1357884 h 1424940"/>
                <a:gd name="connsiteX155" fmla="*/ 246888 w 6095524"/>
                <a:gd name="connsiteY155" fmla="*/ 1350359 h 1424940"/>
                <a:gd name="connsiteX156" fmla="*/ 196977 w 6095524"/>
                <a:gd name="connsiteY156" fmla="*/ 1370552 h 1424940"/>
                <a:gd name="connsiteX157" fmla="*/ 153352 w 6095524"/>
                <a:gd name="connsiteY157" fmla="*/ 1381982 h 1424940"/>
                <a:gd name="connsiteX158" fmla="*/ 137160 w 6095524"/>
                <a:gd name="connsiteY158" fmla="*/ 1384745 h 1424940"/>
                <a:gd name="connsiteX159" fmla="*/ 85917 w 6095524"/>
                <a:gd name="connsiteY159" fmla="*/ 1389793 h 1424940"/>
                <a:gd name="connsiteX160" fmla="*/ 59532 w 6095524"/>
                <a:gd name="connsiteY160" fmla="*/ 1401223 h 1424940"/>
                <a:gd name="connsiteX161" fmla="*/ 30325 w 6095524"/>
                <a:gd name="connsiteY161" fmla="*/ 1409974 h 1424940"/>
                <a:gd name="connsiteX162" fmla="*/ 0 w 6095524"/>
                <a:gd name="connsiteY162" fmla="*/ 1412360 h 1424940"/>
                <a:gd name="connsiteX163" fmla="*/ 0 w 6095524"/>
                <a:gd name="connsiteY163" fmla="*/ 1058622 h 1424940"/>
                <a:gd name="connsiteX164" fmla="*/ 17145 w 6095524"/>
                <a:gd name="connsiteY164" fmla="*/ 1060228 h 1424940"/>
                <a:gd name="connsiteX165" fmla="*/ 44672 w 6095524"/>
                <a:gd name="connsiteY165" fmla="*/ 1066324 h 1424940"/>
                <a:gd name="connsiteX166" fmla="*/ 84677 w 6095524"/>
                <a:gd name="connsiteY166" fmla="*/ 1076230 h 1424940"/>
                <a:gd name="connsiteX167" fmla="*/ 132017 w 6095524"/>
                <a:gd name="connsiteY167" fmla="*/ 1064990 h 1424940"/>
                <a:gd name="connsiteX168" fmla="*/ 136779 w 6095524"/>
                <a:gd name="connsiteY168" fmla="*/ 1060323 h 1424940"/>
                <a:gd name="connsiteX169" fmla="*/ 187547 w 6095524"/>
                <a:gd name="connsiteY169" fmla="*/ 1049179 h 1424940"/>
                <a:gd name="connsiteX170" fmla="*/ 270891 w 6095524"/>
                <a:gd name="connsiteY170" fmla="*/ 1036415 h 1424940"/>
                <a:gd name="connsiteX171" fmla="*/ 276320 w 6095524"/>
                <a:gd name="connsiteY171" fmla="*/ 1035558 h 1424940"/>
                <a:gd name="connsiteX172" fmla="*/ 323755 w 6095524"/>
                <a:gd name="connsiteY172" fmla="*/ 1061561 h 1424940"/>
                <a:gd name="connsiteX173" fmla="*/ 361855 w 6095524"/>
                <a:gd name="connsiteY173" fmla="*/ 1057942 h 1424940"/>
                <a:gd name="connsiteX174" fmla="*/ 379571 w 6095524"/>
                <a:gd name="connsiteY174" fmla="*/ 1039939 h 1424940"/>
                <a:gd name="connsiteX175" fmla="*/ 430530 w 6095524"/>
                <a:gd name="connsiteY175" fmla="*/ 1025747 h 1424940"/>
                <a:gd name="connsiteX176" fmla="*/ 493300 w 6095524"/>
                <a:gd name="connsiteY176" fmla="*/ 1027176 h 1424940"/>
                <a:gd name="connsiteX177" fmla="*/ 537782 w 6095524"/>
                <a:gd name="connsiteY177" fmla="*/ 1025366 h 1424940"/>
                <a:gd name="connsiteX178" fmla="*/ 562166 w 6095524"/>
                <a:gd name="connsiteY178" fmla="*/ 1015746 h 1424940"/>
                <a:gd name="connsiteX179" fmla="*/ 579596 w 6095524"/>
                <a:gd name="connsiteY179" fmla="*/ 1016699 h 1424940"/>
                <a:gd name="connsiteX180" fmla="*/ 612362 w 6095524"/>
                <a:gd name="connsiteY180" fmla="*/ 1023557 h 1424940"/>
                <a:gd name="connsiteX181" fmla="*/ 716090 w 6095524"/>
                <a:gd name="connsiteY181" fmla="*/ 1031653 h 1424940"/>
                <a:gd name="connsiteX182" fmla="*/ 758381 w 6095524"/>
                <a:gd name="connsiteY182" fmla="*/ 1018985 h 1424940"/>
                <a:gd name="connsiteX183" fmla="*/ 771049 w 6095524"/>
                <a:gd name="connsiteY183" fmla="*/ 1018699 h 1424940"/>
                <a:gd name="connsiteX184" fmla="*/ 799433 w 6095524"/>
                <a:gd name="connsiteY184" fmla="*/ 1023652 h 1424940"/>
                <a:gd name="connsiteX185" fmla="*/ 858012 w 6095524"/>
                <a:gd name="connsiteY185" fmla="*/ 1020318 h 1424940"/>
                <a:gd name="connsiteX186" fmla="*/ 879634 w 6095524"/>
                <a:gd name="connsiteY186" fmla="*/ 1015270 h 1424940"/>
                <a:gd name="connsiteX187" fmla="*/ 891635 w 6095524"/>
                <a:gd name="connsiteY187" fmla="*/ 1012031 h 1424940"/>
                <a:gd name="connsiteX188" fmla="*/ 953262 w 6095524"/>
                <a:gd name="connsiteY188" fmla="*/ 1003078 h 1424940"/>
                <a:gd name="connsiteX189" fmla="*/ 980694 w 6095524"/>
                <a:gd name="connsiteY189" fmla="*/ 993458 h 1424940"/>
                <a:gd name="connsiteX190" fmla="*/ 988124 w 6095524"/>
                <a:gd name="connsiteY190" fmla="*/ 992029 h 1424940"/>
                <a:gd name="connsiteX191" fmla="*/ 1028795 w 6095524"/>
                <a:gd name="connsiteY191" fmla="*/ 996029 h 1424940"/>
                <a:gd name="connsiteX192" fmla="*/ 1059275 w 6095524"/>
                <a:gd name="connsiteY192" fmla="*/ 1011555 h 1424940"/>
                <a:gd name="connsiteX193" fmla="*/ 1065181 w 6095524"/>
                <a:gd name="connsiteY193" fmla="*/ 1016794 h 1424940"/>
                <a:gd name="connsiteX194" fmla="*/ 1150144 w 6095524"/>
                <a:gd name="connsiteY194" fmla="*/ 1014984 h 1424940"/>
                <a:gd name="connsiteX195" fmla="*/ 1163193 w 6095524"/>
                <a:gd name="connsiteY195" fmla="*/ 1012793 h 1424940"/>
                <a:gd name="connsiteX196" fmla="*/ 1226249 w 6095524"/>
                <a:gd name="connsiteY196" fmla="*/ 1021937 h 1424940"/>
                <a:gd name="connsiteX197" fmla="*/ 1244632 w 6095524"/>
                <a:gd name="connsiteY197" fmla="*/ 1023747 h 1424940"/>
                <a:gd name="connsiteX198" fmla="*/ 1310545 w 6095524"/>
                <a:gd name="connsiteY198" fmla="*/ 1031939 h 1424940"/>
                <a:gd name="connsiteX199" fmla="*/ 1319879 w 6095524"/>
                <a:gd name="connsiteY199" fmla="*/ 1024319 h 1424940"/>
                <a:gd name="connsiteX200" fmla="*/ 1346740 w 6095524"/>
                <a:gd name="connsiteY200" fmla="*/ 1005173 h 1424940"/>
                <a:gd name="connsiteX201" fmla="*/ 1399699 w 6095524"/>
                <a:gd name="connsiteY201" fmla="*/ 988219 h 1424940"/>
                <a:gd name="connsiteX202" fmla="*/ 1414082 w 6095524"/>
                <a:gd name="connsiteY202" fmla="*/ 989171 h 1424940"/>
                <a:gd name="connsiteX203" fmla="*/ 1450467 w 6095524"/>
                <a:gd name="connsiteY203" fmla="*/ 1017461 h 1424940"/>
                <a:gd name="connsiteX204" fmla="*/ 1468184 w 6095524"/>
                <a:gd name="connsiteY204" fmla="*/ 1028795 h 1424940"/>
                <a:gd name="connsiteX205" fmla="*/ 1518476 w 6095524"/>
                <a:gd name="connsiteY205" fmla="*/ 1049655 h 1424940"/>
                <a:gd name="connsiteX206" fmla="*/ 1522667 w 6095524"/>
                <a:gd name="connsiteY206" fmla="*/ 1053465 h 1424940"/>
                <a:gd name="connsiteX207" fmla="*/ 1559814 w 6095524"/>
                <a:gd name="connsiteY207" fmla="*/ 1098709 h 1424940"/>
                <a:gd name="connsiteX208" fmla="*/ 1568196 w 6095524"/>
                <a:gd name="connsiteY208" fmla="*/ 1106424 h 1424940"/>
                <a:gd name="connsiteX209" fmla="*/ 1578293 w 6095524"/>
                <a:gd name="connsiteY209" fmla="*/ 1118426 h 1424940"/>
                <a:gd name="connsiteX210" fmla="*/ 1609820 w 6095524"/>
                <a:gd name="connsiteY210" fmla="*/ 1141667 h 1424940"/>
                <a:gd name="connsiteX211" fmla="*/ 1648873 w 6095524"/>
                <a:gd name="connsiteY211" fmla="*/ 1149096 h 1424940"/>
                <a:gd name="connsiteX212" fmla="*/ 1696022 w 6095524"/>
                <a:gd name="connsiteY212" fmla="*/ 1160431 h 1424940"/>
                <a:gd name="connsiteX213" fmla="*/ 1715739 w 6095524"/>
                <a:gd name="connsiteY213" fmla="*/ 1168051 h 1424940"/>
                <a:gd name="connsiteX214" fmla="*/ 1768602 w 6095524"/>
                <a:gd name="connsiteY214" fmla="*/ 1182529 h 1424940"/>
                <a:gd name="connsiteX215" fmla="*/ 1806321 w 6095524"/>
                <a:gd name="connsiteY215" fmla="*/ 1194721 h 1424940"/>
                <a:gd name="connsiteX216" fmla="*/ 1860709 w 6095524"/>
                <a:gd name="connsiteY216" fmla="*/ 1201865 h 1424940"/>
                <a:gd name="connsiteX217" fmla="*/ 1887093 w 6095524"/>
                <a:gd name="connsiteY217" fmla="*/ 1202150 h 1424940"/>
                <a:gd name="connsiteX218" fmla="*/ 1935575 w 6095524"/>
                <a:gd name="connsiteY218" fmla="*/ 1238726 h 1424940"/>
                <a:gd name="connsiteX219" fmla="*/ 1974247 w 6095524"/>
                <a:gd name="connsiteY219" fmla="*/ 1262920 h 1424940"/>
                <a:gd name="connsiteX220" fmla="*/ 2014919 w 6095524"/>
                <a:gd name="connsiteY220" fmla="*/ 1251204 h 1424940"/>
                <a:gd name="connsiteX221" fmla="*/ 2025968 w 6095524"/>
                <a:gd name="connsiteY221" fmla="*/ 1240155 h 1424940"/>
                <a:gd name="connsiteX222" fmla="*/ 2092643 w 6095524"/>
                <a:gd name="connsiteY222" fmla="*/ 1229678 h 1424940"/>
                <a:gd name="connsiteX223" fmla="*/ 2187893 w 6095524"/>
                <a:gd name="connsiteY223" fmla="*/ 1229297 h 1424940"/>
                <a:gd name="connsiteX224" fmla="*/ 2346294 w 6095524"/>
                <a:gd name="connsiteY224" fmla="*/ 1205484 h 1424940"/>
                <a:gd name="connsiteX225" fmla="*/ 2373916 w 6095524"/>
                <a:gd name="connsiteY225" fmla="*/ 1194435 h 1424940"/>
                <a:gd name="connsiteX226" fmla="*/ 2404967 w 6095524"/>
                <a:gd name="connsiteY226" fmla="*/ 1191673 h 1424940"/>
                <a:gd name="connsiteX227" fmla="*/ 2416874 w 6095524"/>
                <a:gd name="connsiteY227" fmla="*/ 1198436 h 1424940"/>
                <a:gd name="connsiteX228" fmla="*/ 2468975 w 6095524"/>
                <a:gd name="connsiteY228" fmla="*/ 1208532 h 1424940"/>
                <a:gd name="connsiteX229" fmla="*/ 2478882 w 6095524"/>
                <a:gd name="connsiteY229" fmla="*/ 1208723 h 1424940"/>
                <a:gd name="connsiteX230" fmla="*/ 2512791 w 6095524"/>
                <a:gd name="connsiteY230" fmla="*/ 1204436 h 1424940"/>
                <a:gd name="connsiteX231" fmla="*/ 2544223 w 6095524"/>
                <a:gd name="connsiteY231" fmla="*/ 1201960 h 1424940"/>
                <a:gd name="connsiteX232" fmla="*/ 2623471 w 6095524"/>
                <a:gd name="connsiteY232" fmla="*/ 1210056 h 1424940"/>
                <a:gd name="connsiteX233" fmla="*/ 2684241 w 6095524"/>
                <a:gd name="connsiteY233" fmla="*/ 1208151 h 1424940"/>
                <a:gd name="connsiteX234" fmla="*/ 2712244 w 6095524"/>
                <a:gd name="connsiteY234" fmla="*/ 1210056 h 1424940"/>
                <a:gd name="connsiteX235" fmla="*/ 2728055 w 6095524"/>
                <a:gd name="connsiteY235" fmla="*/ 1212914 h 1424940"/>
                <a:gd name="connsiteX236" fmla="*/ 2763869 w 6095524"/>
                <a:gd name="connsiteY236" fmla="*/ 1232821 h 1424940"/>
                <a:gd name="connsiteX237" fmla="*/ 2783491 w 6095524"/>
                <a:gd name="connsiteY237" fmla="*/ 1237298 h 1424940"/>
                <a:gd name="connsiteX238" fmla="*/ 2842546 w 6095524"/>
                <a:gd name="connsiteY238" fmla="*/ 1236917 h 1424940"/>
                <a:gd name="connsiteX239" fmla="*/ 2931128 w 6095524"/>
                <a:gd name="connsiteY239" fmla="*/ 1206913 h 1424940"/>
                <a:gd name="connsiteX240" fmla="*/ 2940368 w 6095524"/>
                <a:gd name="connsiteY240" fmla="*/ 1202912 h 1424940"/>
                <a:gd name="connsiteX241" fmla="*/ 2985421 w 6095524"/>
                <a:gd name="connsiteY241" fmla="*/ 1197959 h 1424940"/>
                <a:gd name="connsiteX242" fmla="*/ 3015996 w 6095524"/>
                <a:gd name="connsiteY242" fmla="*/ 1204722 h 1424940"/>
                <a:gd name="connsiteX243" fmla="*/ 3057621 w 6095524"/>
                <a:gd name="connsiteY243" fmla="*/ 1218724 h 1424940"/>
                <a:gd name="connsiteX244" fmla="*/ 3095054 w 6095524"/>
                <a:gd name="connsiteY244" fmla="*/ 1230440 h 1424940"/>
                <a:gd name="connsiteX245" fmla="*/ 3122295 w 6095524"/>
                <a:gd name="connsiteY245" fmla="*/ 1243679 h 1424940"/>
                <a:gd name="connsiteX246" fmla="*/ 3184589 w 6095524"/>
                <a:gd name="connsiteY246" fmla="*/ 1253395 h 1424940"/>
                <a:gd name="connsiteX247" fmla="*/ 3191066 w 6095524"/>
                <a:gd name="connsiteY247" fmla="*/ 1255014 h 1424940"/>
                <a:gd name="connsiteX248" fmla="*/ 3237929 w 6095524"/>
                <a:gd name="connsiteY248" fmla="*/ 1243203 h 1424940"/>
                <a:gd name="connsiteX249" fmla="*/ 3294221 w 6095524"/>
                <a:gd name="connsiteY249" fmla="*/ 1231202 h 1424940"/>
                <a:gd name="connsiteX250" fmla="*/ 3314319 w 6095524"/>
                <a:gd name="connsiteY250" fmla="*/ 1235297 h 1424940"/>
                <a:gd name="connsiteX251" fmla="*/ 3341846 w 6095524"/>
                <a:gd name="connsiteY251" fmla="*/ 1241108 h 1424940"/>
                <a:gd name="connsiteX252" fmla="*/ 3367373 w 6095524"/>
                <a:gd name="connsiteY252" fmla="*/ 1238060 h 1424940"/>
                <a:gd name="connsiteX253" fmla="*/ 3382899 w 6095524"/>
                <a:gd name="connsiteY253" fmla="*/ 1237774 h 1424940"/>
                <a:gd name="connsiteX254" fmla="*/ 3453765 w 6095524"/>
                <a:gd name="connsiteY254" fmla="*/ 1273397 h 1424940"/>
                <a:gd name="connsiteX255" fmla="*/ 3471767 w 6095524"/>
                <a:gd name="connsiteY255" fmla="*/ 1276350 h 1424940"/>
                <a:gd name="connsiteX256" fmla="*/ 3481959 w 6095524"/>
                <a:gd name="connsiteY256" fmla="*/ 1280732 h 1424940"/>
                <a:gd name="connsiteX257" fmla="*/ 3543396 w 6095524"/>
                <a:gd name="connsiteY257" fmla="*/ 1324928 h 1424940"/>
                <a:gd name="connsiteX258" fmla="*/ 3569494 w 6095524"/>
                <a:gd name="connsiteY258" fmla="*/ 1333881 h 1424940"/>
                <a:gd name="connsiteX259" fmla="*/ 3598164 w 6095524"/>
                <a:gd name="connsiteY259" fmla="*/ 1332071 h 1424940"/>
                <a:gd name="connsiteX260" fmla="*/ 3614738 w 6095524"/>
                <a:gd name="connsiteY260" fmla="*/ 1328833 h 1424940"/>
                <a:gd name="connsiteX261" fmla="*/ 3655886 w 6095524"/>
                <a:gd name="connsiteY261" fmla="*/ 1300734 h 1424940"/>
                <a:gd name="connsiteX262" fmla="*/ 3679317 w 6095524"/>
                <a:gd name="connsiteY262" fmla="*/ 1301687 h 1424940"/>
                <a:gd name="connsiteX263" fmla="*/ 3715893 w 6095524"/>
                <a:gd name="connsiteY263" fmla="*/ 1321022 h 1424940"/>
                <a:gd name="connsiteX264" fmla="*/ 3782282 w 6095524"/>
                <a:gd name="connsiteY264" fmla="*/ 1329690 h 1424940"/>
                <a:gd name="connsiteX265" fmla="*/ 3816001 w 6095524"/>
                <a:gd name="connsiteY265" fmla="*/ 1302639 h 1424940"/>
                <a:gd name="connsiteX266" fmla="*/ 3833431 w 6095524"/>
                <a:gd name="connsiteY266" fmla="*/ 1276636 h 1424940"/>
                <a:gd name="connsiteX267" fmla="*/ 3883819 w 6095524"/>
                <a:gd name="connsiteY267" fmla="*/ 1246442 h 1424940"/>
                <a:gd name="connsiteX268" fmla="*/ 3895821 w 6095524"/>
                <a:gd name="connsiteY268" fmla="*/ 1257681 h 1424940"/>
                <a:gd name="connsiteX269" fmla="*/ 3932778 w 6095524"/>
                <a:gd name="connsiteY269" fmla="*/ 1262444 h 1424940"/>
                <a:gd name="connsiteX270" fmla="*/ 3972782 w 6095524"/>
                <a:gd name="connsiteY270" fmla="*/ 1262063 h 1424940"/>
                <a:gd name="connsiteX271" fmla="*/ 4042505 w 6095524"/>
                <a:gd name="connsiteY271" fmla="*/ 1267111 h 1424940"/>
                <a:gd name="connsiteX272" fmla="*/ 4088892 w 6095524"/>
                <a:gd name="connsiteY272" fmla="*/ 1238250 h 1424940"/>
                <a:gd name="connsiteX273" fmla="*/ 4106609 w 6095524"/>
                <a:gd name="connsiteY273" fmla="*/ 1226344 h 1424940"/>
                <a:gd name="connsiteX274" fmla="*/ 4123182 w 6095524"/>
                <a:gd name="connsiteY274" fmla="*/ 1218724 h 1424940"/>
                <a:gd name="connsiteX275" fmla="*/ 4142328 w 6095524"/>
                <a:gd name="connsiteY275" fmla="*/ 1214438 h 1424940"/>
                <a:gd name="connsiteX276" fmla="*/ 4188524 w 6095524"/>
                <a:gd name="connsiteY276" fmla="*/ 1198245 h 1424940"/>
                <a:gd name="connsiteX277" fmla="*/ 4213860 w 6095524"/>
                <a:gd name="connsiteY277" fmla="*/ 1182338 h 1424940"/>
                <a:gd name="connsiteX278" fmla="*/ 4270820 w 6095524"/>
                <a:gd name="connsiteY278" fmla="*/ 1167003 h 1424940"/>
                <a:gd name="connsiteX279" fmla="*/ 4309587 w 6095524"/>
                <a:gd name="connsiteY279" fmla="*/ 1153287 h 1424940"/>
                <a:gd name="connsiteX280" fmla="*/ 4350449 w 6095524"/>
                <a:gd name="connsiteY280" fmla="*/ 1129665 h 1424940"/>
                <a:gd name="connsiteX281" fmla="*/ 4356164 w 6095524"/>
                <a:gd name="connsiteY281" fmla="*/ 1126046 h 1424940"/>
                <a:gd name="connsiteX282" fmla="*/ 4369880 w 6095524"/>
                <a:gd name="connsiteY282" fmla="*/ 1110520 h 1424940"/>
                <a:gd name="connsiteX283" fmla="*/ 4389787 w 6095524"/>
                <a:gd name="connsiteY283" fmla="*/ 1057085 h 1424940"/>
                <a:gd name="connsiteX284" fmla="*/ 4395502 w 6095524"/>
                <a:gd name="connsiteY284" fmla="*/ 1046226 h 1424940"/>
                <a:gd name="connsiteX285" fmla="*/ 4447413 w 6095524"/>
                <a:gd name="connsiteY285" fmla="*/ 1009650 h 1424940"/>
                <a:gd name="connsiteX286" fmla="*/ 4466654 w 6095524"/>
                <a:gd name="connsiteY286" fmla="*/ 1013079 h 1424940"/>
                <a:gd name="connsiteX287" fmla="*/ 4487894 w 6095524"/>
                <a:gd name="connsiteY287" fmla="*/ 1025081 h 1424940"/>
                <a:gd name="connsiteX288" fmla="*/ 4534472 w 6095524"/>
                <a:gd name="connsiteY288" fmla="*/ 1028224 h 1424940"/>
                <a:gd name="connsiteX289" fmla="*/ 4551903 w 6095524"/>
                <a:gd name="connsiteY289" fmla="*/ 1022033 h 1424940"/>
                <a:gd name="connsiteX290" fmla="*/ 4582382 w 6095524"/>
                <a:gd name="connsiteY290" fmla="*/ 1005364 h 1424940"/>
                <a:gd name="connsiteX291" fmla="*/ 4605909 w 6095524"/>
                <a:gd name="connsiteY291" fmla="*/ 979551 h 1424940"/>
                <a:gd name="connsiteX292" fmla="*/ 4640104 w 6095524"/>
                <a:gd name="connsiteY292" fmla="*/ 936879 h 1424940"/>
                <a:gd name="connsiteX293" fmla="*/ 4705731 w 6095524"/>
                <a:gd name="connsiteY293" fmla="*/ 920591 h 1424940"/>
                <a:gd name="connsiteX294" fmla="*/ 4730973 w 6095524"/>
                <a:gd name="connsiteY294" fmla="*/ 915162 h 1424940"/>
                <a:gd name="connsiteX295" fmla="*/ 4822794 w 6095524"/>
                <a:gd name="connsiteY295" fmla="*/ 892397 h 1424940"/>
                <a:gd name="connsiteX296" fmla="*/ 4830794 w 6095524"/>
                <a:gd name="connsiteY296" fmla="*/ 891635 h 1424940"/>
                <a:gd name="connsiteX297" fmla="*/ 4894421 w 6095524"/>
                <a:gd name="connsiteY297" fmla="*/ 865442 h 1424940"/>
                <a:gd name="connsiteX298" fmla="*/ 4909756 w 6095524"/>
                <a:gd name="connsiteY298" fmla="*/ 858964 h 1424940"/>
                <a:gd name="connsiteX299" fmla="*/ 4928521 w 6095524"/>
                <a:gd name="connsiteY299" fmla="*/ 842391 h 1424940"/>
                <a:gd name="connsiteX300" fmla="*/ 4945857 w 6095524"/>
                <a:gd name="connsiteY300" fmla="*/ 795623 h 1424940"/>
                <a:gd name="connsiteX301" fmla="*/ 4966145 w 6095524"/>
                <a:gd name="connsiteY301" fmla="*/ 774287 h 1424940"/>
                <a:gd name="connsiteX302" fmla="*/ 4980909 w 6095524"/>
                <a:gd name="connsiteY302" fmla="*/ 761333 h 1424940"/>
                <a:gd name="connsiteX303" fmla="*/ 4993862 w 6095524"/>
                <a:gd name="connsiteY303" fmla="*/ 741712 h 1424940"/>
                <a:gd name="connsiteX304" fmla="*/ 5006816 w 6095524"/>
                <a:gd name="connsiteY304" fmla="*/ 694754 h 1424940"/>
                <a:gd name="connsiteX305" fmla="*/ 5026724 w 6095524"/>
                <a:gd name="connsiteY305" fmla="*/ 653129 h 1424940"/>
                <a:gd name="connsiteX306" fmla="*/ 5062538 w 6095524"/>
                <a:gd name="connsiteY306" fmla="*/ 630079 h 1424940"/>
                <a:gd name="connsiteX307" fmla="*/ 5084731 w 6095524"/>
                <a:gd name="connsiteY307" fmla="*/ 617982 h 1424940"/>
                <a:gd name="connsiteX308" fmla="*/ 5172647 w 6095524"/>
                <a:gd name="connsiteY308" fmla="*/ 630174 h 1424940"/>
                <a:gd name="connsiteX309" fmla="*/ 5232654 w 6095524"/>
                <a:gd name="connsiteY309" fmla="*/ 642080 h 1424940"/>
                <a:gd name="connsiteX310" fmla="*/ 5252371 w 6095524"/>
                <a:gd name="connsiteY310" fmla="*/ 637508 h 1424940"/>
                <a:gd name="connsiteX311" fmla="*/ 5308092 w 6095524"/>
                <a:gd name="connsiteY311" fmla="*/ 598646 h 1424940"/>
                <a:gd name="connsiteX312" fmla="*/ 5363147 w 6095524"/>
                <a:gd name="connsiteY312" fmla="*/ 581311 h 1424940"/>
                <a:gd name="connsiteX313" fmla="*/ 5404580 w 6095524"/>
                <a:gd name="connsiteY313" fmla="*/ 576358 h 1424940"/>
                <a:gd name="connsiteX314" fmla="*/ 5440203 w 6095524"/>
                <a:gd name="connsiteY314" fmla="*/ 572548 h 1424940"/>
                <a:gd name="connsiteX315" fmla="*/ 5482971 w 6095524"/>
                <a:gd name="connsiteY315" fmla="*/ 561880 h 1424940"/>
                <a:gd name="connsiteX316" fmla="*/ 5507165 w 6095524"/>
                <a:gd name="connsiteY316" fmla="*/ 550259 h 1424940"/>
                <a:gd name="connsiteX317" fmla="*/ 5545645 w 6095524"/>
                <a:gd name="connsiteY317" fmla="*/ 533591 h 1424940"/>
                <a:gd name="connsiteX318" fmla="*/ 5585079 w 6095524"/>
                <a:gd name="connsiteY318" fmla="*/ 511969 h 1424940"/>
                <a:gd name="connsiteX319" fmla="*/ 5615368 w 6095524"/>
                <a:gd name="connsiteY319" fmla="*/ 481679 h 1424940"/>
                <a:gd name="connsiteX320" fmla="*/ 5631656 w 6095524"/>
                <a:gd name="connsiteY320" fmla="*/ 456152 h 1424940"/>
                <a:gd name="connsiteX321" fmla="*/ 5679377 w 6095524"/>
                <a:gd name="connsiteY321" fmla="*/ 419576 h 1424940"/>
                <a:gd name="connsiteX322" fmla="*/ 5722525 w 6095524"/>
                <a:gd name="connsiteY322" fmla="*/ 350615 h 1424940"/>
                <a:gd name="connsiteX323" fmla="*/ 5749576 w 6095524"/>
                <a:gd name="connsiteY323" fmla="*/ 321945 h 1424940"/>
                <a:gd name="connsiteX324" fmla="*/ 5764911 w 6095524"/>
                <a:gd name="connsiteY324" fmla="*/ 313849 h 1424940"/>
                <a:gd name="connsiteX325" fmla="*/ 5791009 w 6095524"/>
                <a:gd name="connsiteY325" fmla="*/ 293942 h 1424940"/>
                <a:gd name="connsiteX326" fmla="*/ 5806440 w 6095524"/>
                <a:gd name="connsiteY326" fmla="*/ 279178 h 1424940"/>
                <a:gd name="connsiteX327" fmla="*/ 5848636 w 6095524"/>
                <a:gd name="connsiteY327" fmla="*/ 224885 h 1424940"/>
                <a:gd name="connsiteX328" fmla="*/ 5861590 w 6095524"/>
                <a:gd name="connsiteY328" fmla="*/ 208788 h 1424940"/>
                <a:gd name="connsiteX329" fmla="*/ 5888355 w 6095524"/>
                <a:gd name="connsiteY329" fmla="*/ 181166 h 1424940"/>
                <a:gd name="connsiteX330" fmla="*/ 5900071 w 6095524"/>
                <a:gd name="connsiteY330" fmla="*/ 172784 h 1424940"/>
                <a:gd name="connsiteX331" fmla="*/ 5920740 w 6095524"/>
                <a:gd name="connsiteY331" fmla="*/ 150305 h 1424940"/>
                <a:gd name="connsiteX332" fmla="*/ 5969985 w 6095524"/>
                <a:gd name="connsiteY332" fmla="*/ 91345 h 1424940"/>
                <a:gd name="connsiteX333" fmla="*/ 5991130 w 6095524"/>
                <a:gd name="connsiteY333" fmla="*/ 58293 h 1424940"/>
                <a:gd name="connsiteX334" fmla="*/ 6033325 w 6095524"/>
                <a:gd name="connsiteY334" fmla="*/ 33909 h 1424940"/>
                <a:gd name="connsiteX335" fmla="*/ 6054376 w 6095524"/>
                <a:gd name="connsiteY335" fmla="*/ 20955 h 1424940"/>
                <a:gd name="connsiteX336" fmla="*/ 6095524 w 6095524"/>
                <a:gd name="connsiteY336" fmla="*/ 0 h 1424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Lst>
              <a:rect l="l" t="t" r="r" b="b"/>
              <a:pathLst>
                <a:path w="6095524" h="1424940">
                  <a:moveTo>
                    <a:pt x="6095524" y="0"/>
                  </a:moveTo>
                  <a:cubicBezTo>
                    <a:pt x="6095524" y="7811"/>
                    <a:pt x="6095524" y="12573"/>
                    <a:pt x="6095524" y="17431"/>
                  </a:cubicBezTo>
                  <a:lnTo>
                    <a:pt x="6095524" y="216290"/>
                  </a:lnTo>
                  <a:lnTo>
                    <a:pt x="6079998" y="230600"/>
                  </a:lnTo>
                  <a:cubicBezTo>
                    <a:pt x="6058567" y="241363"/>
                    <a:pt x="6035706" y="251079"/>
                    <a:pt x="6012751" y="260699"/>
                  </a:cubicBezTo>
                  <a:cubicBezTo>
                    <a:pt x="6006084" y="263462"/>
                    <a:pt x="5998749" y="264986"/>
                    <a:pt x="5992749" y="268700"/>
                  </a:cubicBezTo>
                  <a:cubicBezTo>
                    <a:pt x="5965126" y="285655"/>
                    <a:pt x="5938361" y="303943"/>
                    <a:pt x="5910358" y="320231"/>
                  </a:cubicBezTo>
                  <a:cubicBezTo>
                    <a:pt x="5881497" y="337090"/>
                    <a:pt x="5855684" y="356997"/>
                    <a:pt x="5835777" y="383953"/>
                  </a:cubicBezTo>
                  <a:cubicBezTo>
                    <a:pt x="5817298" y="409004"/>
                    <a:pt x="5799391" y="434435"/>
                    <a:pt x="5781008" y="459581"/>
                  </a:cubicBezTo>
                  <a:cubicBezTo>
                    <a:pt x="5776341" y="465963"/>
                    <a:pt x="5772054" y="473488"/>
                    <a:pt x="5765673" y="477584"/>
                  </a:cubicBezTo>
                  <a:cubicBezTo>
                    <a:pt x="5752433" y="486156"/>
                    <a:pt x="5737955" y="493109"/>
                    <a:pt x="5723763" y="500158"/>
                  </a:cubicBezTo>
                  <a:cubicBezTo>
                    <a:pt x="5711571" y="506159"/>
                    <a:pt x="5698617" y="510635"/>
                    <a:pt x="5686711" y="517112"/>
                  </a:cubicBezTo>
                  <a:cubicBezTo>
                    <a:pt x="5677186" y="522256"/>
                    <a:pt x="5668708" y="529400"/>
                    <a:pt x="5659850" y="535877"/>
                  </a:cubicBezTo>
                  <a:cubicBezTo>
                    <a:pt x="5652135" y="541496"/>
                    <a:pt x="5643658" y="546354"/>
                    <a:pt x="5637181" y="553117"/>
                  </a:cubicBezTo>
                  <a:cubicBezTo>
                    <a:pt x="5621369" y="569500"/>
                    <a:pt x="5605462" y="585597"/>
                    <a:pt x="5585841" y="597694"/>
                  </a:cubicBezTo>
                  <a:cubicBezTo>
                    <a:pt x="5566505" y="609695"/>
                    <a:pt x="5548217" y="623126"/>
                    <a:pt x="5528977" y="635318"/>
                  </a:cubicBezTo>
                  <a:cubicBezTo>
                    <a:pt x="5510117" y="647224"/>
                    <a:pt x="5493067" y="660273"/>
                    <a:pt x="5483256" y="681419"/>
                  </a:cubicBezTo>
                  <a:cubicBezTo>
                    <a:pt x="5478875" y="690753"/>
                    <a:pt x="5472684" y="700945"/>
                    <a:pt x="5464397" y="706374"/>
                  </a:cubicBezTo>
                  <a:cubicBezTo>
                    <a:pt x="5452586" y="714089"/>
                    <a:pt x="5437632" y="716852"/>
                    <a:pt x="5424773" y="723424"/>
                  </a:cubicBezTo>
                  <a:cubicBezTo>
                    <a:pt x="5409628" y="731139"/>
                    <a:pt x="5392103" y="737807"/>
                    <a:pt x="5381815" y="750094"/>
                  </a:cubicBezTo>
                  <a:cubicBezTo>
                    <a:pt x="5372671" y="761048"/>
                    <a:pt x="5363432" y="769620"/>
                    <a:pt x="5351335" y="776573"/>
                  </a:cubicBezTo>
                  <a:cubicBezTo>
                    <a:pt x="5342858" y="781431"/>
                    <a:pt x="5336572" y="790289"/>
                    <a:pt x="5327809" y="794290"/>
                  </a:cubicBezTo>
                  <a:cubicBezTo>
                    <a:pt x="5316284" y="799624"/>
                    <a:pt x="5304663" y="803815"/>
                    <a:pt x="5294566" y="812102"/>
                  </a:cubicBezTo>
                  <a:cubicBezTo>
                    <a:pt x="5284089" y="820674"/>
                    <a:pt x="5272183" y="827437"/>
                    <a:pt x="5261229" y="835438"/>
                  </a:cubicBezTo>
                  <a:cubicBezTo>
                    <a:pt x="5255419" y="839724"/>
                    <a:pt x="5250656" y="845344"/>
                    <a:pt x="5245037" y="849821"/>
                  </a:cubicBezTo>
                  <a:cubicBezTo>
                    <a:pt x="5234750" y="858012"/>
                    <a:pt x="5224272" y="866013"/>
                    <a:pt x="5213699" y="873728"/>
                  </a:cubicBezTo>
                  <a:cubicBezTo>
                    <a:pt x="5203127" y="881444"/>
                    <a:pt x="5193030" y="890397"/>
                    <a:pt x="5181409" y="896017"/>
                  </a:cubicBezTo>
                  <a:cubicBezTo>
                    <a:pt x="5161598" y="905542"/>
                    <a:pt x="5139976" y="911257"/>
                    <a:pt x="5120735" y="921544"/>
                  </a:cubicBezTo>
                  <a:cubicBezTo>
                    <a:pt x="5101209" y="932021"/>
                    <a:pt x="5082826" y="945166"/>
                    <a:pt x="5065490" y="959072"/>
                  </a:cubicBezTo>
                  <a:cubicBezTo>
                    <a:pt x="5051774" y="970026"/>
                    <a:pt x="5038916" y="980885"/>
                    <a:pt x="5021675" y="986504"/>
                  </a:cubicBezTo>
                  <a:cubicBezTo>
                    <a:pt x="5012055" y="989648"/>
                    <a:pt x="5001959" y="996506"/>
                    <a:pt x="4996148" y="1004507"/>
                  </a:cubicBezTo>
                  <a:cubicBezTo>
                    <a:pt x="4983575" y="1021937"/>
                    <a:pt x="4967478" y="1034225"/>
                    <a:pt x="4949285" y="1044702"/>
                  </a:cubicBezTo>
                  <a:cubicBezTo>
                    <a:pt x="4924996" y="1058799"/>
                    <a:pt x="4900993" y="1073182"/>
                    <a:pt x="4876609" y="1086993"/>
                  </a:cubicBezTo>
                  <a:cubicBezTo>
                    <a:pt x="4862227" y="1095185"/>
                    <a:pt x="4847940" y="1103852"/>
                    <a:pt x="4832699" y="1109853"/>
                  </a:cubicBezTo>
                  <a:cubicBezTo>
                    <a:pt x="4801553" y="1122236"/>
                    <a:pt x="4769644" y="1132808"/>
                    <a:pt x="4738211" y="1144334"/>
                  </a:cubicBezTo>
                  <a:cubicBezTo>
                    <a:pt x="4727924" y="1148048"/>
                    <a:pt x="4718209" y="1153382"/>
                    <a:pt x="4707731" y="1156621"/>
                  </a:cubicBezTo>
                  <a:cubicBezTo>
                    <a:pt x="4696396" y="1160145"/>
                    <a:pt x="4684205" y="1161193"/>
                    <a:pt x="4672870" y="1164717"/>
                  </a:cubicBezTo>
                  <a:cubicBezTo>
                    <a:pt x="4654010" y="1170527"/>
                    <a:pt x="4635722" y="1177957"/>
                    <a:pt x="4616863" y="1183862"/>
                  </a:cubicBezTo>
                  <a:cubicBezTo>
                    <a:pt x="4580477" y="1195197"/>
                    <a:pt x="4543996" y="1206056"/>
                    <a:pt x="4507516" y="1216819"/>
                  </a:cubicBezTo>
                  <a:cubicBezTo>
                    <a:pt x="4499706" y="1219105"/>
                    <a:pt x="4491228" y="1219391"/>
                    <a:pt x="4483513" y="1221867"/>
                  </a:cubicBezTo>
                  <a:cubicBezTo>
                    <a:pt x="4463034" y="1228535"/>
                    <a:pt x="4442650" y="1235773"/>
                    <a:pt x="4422362" y="1243108"/>
                  </a:cubicBezTo>
                  <a:cubicBezTo>
                    <a:pt x="4410075" y="1247585"/>
                    <a:pt x="4398073" y="1253109"/>
                    <a:pt x="4385691" y="1257395"/>
                  </a:cubicBezTo>
                  <a:cubicBezTo>
                    <a:pt x="4375785" y="1260824"/>
                    <a:pt x="4365593" y="1263491"/>
                    <a:pt x="4355306" y="1265587"/>
                  </a:cubicBezTo>
                  <a:cubicBezTo>
                    <a:pt x="4346448" y="1267397"/>
                    <a:pt x="4337209" y="1267206"/>
                    <a:pt x="4328446" y="1269397"/>
                  </a:cubicBezTo>
                  <a:cubicBezTo>
                    <a:pt x="4304728" y="1275302"/>
                    <a:pt x="4281297" y="1281970"/>
                    <a:pt x="4257770" y="1288256"/>
                  </a:cubicBezTo>
                  <a:cubicBezTo>
                    <a:pt x="4248341" y="1290733"/>
                    <a:pt x="4238720" y="1292543"/>
                    <a:pt x="4229576" y="1295686"/>
                  </a:cubicBezTo>
                  <a:cubicBezTo>
                    <a:pt x="4205097" y="1303973"/>
                    <a:pt x="4180999" y="1313402"/>
                    <a:pt x="4156424" y="1321213"/>
                  </a:cubicBezTo>
                  <a:cubicBezTo>
                    <a:pt x="4136041" y="1327690"/>
                    <a:pt x="4115086" y="1332357"/>
                    <a:pt x="4094416" y="1338072"/>
                  </a:cubicBezTo>
                  <a:cubicBezTo>
                    <a:pt x="4085653" y="1340549"/>
                    <a:pt x="4077271" y="1344073"/>
                    <a:pt x="4068509" y="1346168"/>
                  </a:cubicBezTo>
                  <a:cubicBezTo>
                    <a:pt x="4048887" y="1350931"/>
                    <a:pt x="4028980" y="1354931"/>
                    <a:pt x="4009263" y="1359694"/>
                  </a:cubicBezTo>
                  <a:cubicBezTo>
                    <a:pt x="3998023" y="1362456"/>
                    <a:pt x="3987165" y="1367409"/>
                    <a:pt x="3975735" y="1369219"/>
                  </a:cubicBezTo>
                  <a:cubicBezTo>
                    <a:pt x="3948589" y="1373505"/>
                    <a:pt x="3921252" y="1376553"/>
                    <a:pt x="3893915" y="1379982"/>
                  </a:cubicBezTo>
                  <a:cubicBezTo>
                    <a:pt x="3865722" y="1383506"/>
                    <a:pt x="3837623" y="1387221"/>
                    <a:pt x="3809428" y="1390364"/>
                  </a:cubicBezTo>
                  <a:cubicBezTo>
                    <a:pt x="3793998" y="1391984"/>
                    <a:pt x="3778472" y="1392269"/>
                    <a:pt x="3763042" y="1393793"/>
                  </a:cubicBezTo>
                  <a:cubicBezTo>
                    <a:pt x="3749516" y="1395127"/>
                    <a:pt x="3736086" y="1397603"/>
                    <a:pt x="3722561" y="1399223"/>
                  </a:cubicBezTo>
                  <a:cubicBezTo>
                    <a:pt x="3710845" y="1400556"/>
                    <a:pt x="3699034" y="1401318"/>
                    <a:pt x="3687318" y="1402652"/>
                  </a:cubicBezTo>
                  <a:cubicBezTo>
                    <a:pt x="3668554" y="1404842"/>
                    <a:pt x="3649885" y="1407319"/>
                    <a:pt x="3631216" y="1409605"/>
                  </a:cubicBezTo>
                  <a:cubicBezTo>
                    <a:pt x="3623406" y="1410462"/>
                    <a:pt x="3615214" y="1412843"/>
                    <a:pt x="3607880" y="1411415"/>
                  </a:cubicBezTo>
                  <a:cubicBezTo>
                    <a:pt x="3589401" y="1407795"/>
                    <a:pt x="3571208" y="1408843"/>
                    <a:pt x="3552825" y="1411319"/>
                  </a:cubicBezTo>
                  <a:cubicBezTo>
                    <a:pt x="3546539" y="1412177"/>
                    <a:pt x="3539776" y="1411986"/>
                    <a:pt x="3533680" y="1410367"/>
                  </a:cubicBezTo>
                  <a:cubicBezTo>
                    <a:pt x="3521202" y="1407128"/>
                    <a:pt x="3509106" y="1402556"/>
                    <a:pt x="3496818" y="1398556"/>
                  </a:cubicBezTo>
                  <a:cubicBezTo>
                    <a:pt x="3495484" y="1398080"/>
                    <a:pt x="3493865" y="1397984"/>
                    <a:pt x="3492437" y="1397699"/>
                  </a:cubicBezTo>
                  <a:cubicBezTo>
                    <a:pt x="3484340" y="1396079"/>
                    <a:pt x="3476340" y="1394460"/>
                    <a:pt x="3468243" y="1393031"/>
                  </a:cubicBezTo>
                  <a:cubicBezTo>
                    <a:pt x="3463862" y="1392269"/>
                    <a:pt x="3459385" y="1392174"/>
                    <a:pt x="3455003" y="1391507"/>
                  </a:cubicBezTo>
                  <a:cubicBezTo>
                    <a:pt x="3438049" y="1388840"/>
                    <a:pt x="3419380" y="1393317"/>
                    <a:pt x="3404711" y="1381792"/>
                  </a:cubicBezTo>
                  <a:cubicBezTo>
                    <a:pt x="3395186" y="1374362"/>
                    <a:pt x="3385947" y="1376077"/>
                    <a:pt x="3375756" y="1377220"/>
                  </a:cubicBezTo>
                  <a:cubicBezTo>
                    <a:pt x="3368040" y="1378077"/>
                    <a:pt x="3360134" y="1377791"/>
                    <a:pt x="3352324" y="1377887"/>
                  </a:cubicBezTo>
                  <a:cubicBezTo>
                    <a:pt x="3338608" y="1378172"/>
                    <a:pt x="3324892" y="1378268"/>
                    <a:pt x="3311176" y="1378744"/>
                  </a:cubicBezTo>
                  <a:cubicBezTo>
                    <a:pt x="3306794" y="1378934"/>
                    <a:pt x="3302318" y="1381316"/>
                    <a:pt x="3298031" y="1380935"/>
                  </a:cubicBezTo>
                  <a:cubicBezTo>
                    <a:pt x="3278219" y="1379125"/>
                    <a:pt x="3258407" y="1376267"/>
                    <a:pt x="3238595" y="1374648"/>
                  </a:cubicBezTo>
                  <a:cubicBezTo>
                    <a:pt x="3227356" y="1373696"/>
                    <a:pt x="3215830" y="1375505"/>
                    <a:pt x="3204686" y="1374172"/>
                  </a:cubicBezTo>
                  <a:cubicBezTo>
                    <a:pt x="3191828" y="1372648"/>
                    <a:pt x="3179255" y="1368743"/>
                    <a:pt x="3166491" y="1366361"/>
                  </a:cubicBezTo>
                  <a:cubicBezTo>
                    <a:pt x="3162967" y="1365695"/>
                    <a:pt x="3159062" y="1366552"/>
                    <a:pt x="3155347" y="1366742"/>
                  </a:cubicBezTo>
                  <a:cubicBezTo>
                    <a:pt x="3151156" y="1366933"/>
                    <a:pt x="3147060" y="1367314"/>
                    <a:pt x="3142869" y="1367409"/>
                  </a:cubicBezTo>
                  <a:cubicBezTo>
                    <a:pt x="3130105" y="1367600"/>
                    <a:pt x="3117342" y="1367314"/>
                    <a:pt x="3104578" y="1367981"/>
                  </a:cubicBezTo>
                  <a:cubicBezTo>
                    <a:pt x="3096768" y="1368362"/>
                    <a:pt x="3088577" y="1372267"/>
                    <a:pt x="3081337" y="1370838"/>
                  </a:cubicBezTo>
                  <a:cubicBezTo>
                    <a:pt x="3066574" y="1368076"/>
                    <a:pt x="3051810" y="1374267"/>
                    <a:pt x="3037047" y="1369124"/>
                  </a:cubicBezTo>
                  <a:cubicBezTo>
                    <a:pt x="3032474" y="1367600"/>
                    <a:pt x="3026188" y="1371410"/>
                    <a:pt x="3020663" y="1371600"/>
                  </a:cubicBezTo>
                  <a:cubicBezTo>
                    <a:pt x="3006852" y="1372076"/>
                    <a:pt x="2993041" y="1371981"/>
                    <a:pt x="2979230" y="1371886"/>
                  </a:cubicBezTo>
                  <a:cubicBezTo>
                    <a:pt x="2966847" y="1371791"/>
                    <a:pt x="2953988" y="1373124"/>
                    <a:pt x="2942082" y="1370457"/>
                  </a:cubicBezTo>
                  <a:cubicBezTo>
                    <a:pt x="2929604" y="1367600"/>
                    <a:pt x="2918365" y="1367981"/>
                    <a:pt x="2906268" y="1371219"/>
                  </a:cubicBezTo>
                  <a:cubicBezTo>
                    <a:pt x="2897981" y="1373410"/>
                    <a:pt x="2889218" y="1373696"/>
                    <a:pt x="2880646" y="1374362"/>
                  </a:cubicBezTo>
                  <a:cubicBezTo>
                    <a:pt x="2871407" y="1375124"/>
                    <a:pt x="2861215" y="1373124"/>
                    <a:pt x="2852833" y="1376267"/>
                  </a:cubicBezTo>
                  <a:cubicBezTo>
                    <a:pt x="2827877" y="1385602"/>
                    <a:pt x="2802255" y="1387602"/>
                    <a:pt x="2776157" y="1387602"/>
                  </a:cubicBezTo>
                  <a:cubicBezTo>
                    <a:pt x="2771394" y="1387602"/>
                    <a:pt x="2766536" y="1386269"/>
                    <a:pt x="2761965" y="1384840"/>
                  </a:cubicBezTo>
                  <a:cubicBezTo>
                    <a:pt x="2735294" y="1376267"/>
                    <a:pt x="2708529" y="1377029"/>
                    <a:pt x="2681383" y="1382268"/>
                  </a:cubicBezTo>
                  <a:cubicBezTo>
                    <a:pt x="2675763" y="1383411"/>
                    <a:pt x="2669477" y="1383602"/>
                    <a:pt x="2663857" y="1382459"/>
                  </a:cubicBezTo>
                  <a:cubicBezTo>
                    <a:pt x="2648045" y="1379125"/>
                    <a:pt x="2632710" y="1373600"/>
                    <a:pt x="2616803" y="1371219"/>
                  </a:cubicBezTo>
                  <a:cubicBezTo>
                    <a:pt x="2590515" y="1367314"/>
                    <a:pt x="2567750" y="1380458"/>
                    <a:pt x="2544223" y="1389031"/>
                  </a:cubicBezTo>
                  <a:cubicBezTo>
                    <a:pt x="2521839" y="1397127"/>
                    <a:pt x="2502789" y="1415415"/>
                    <a:pt x="2476309" y="1411319"/>
                  </a:cubicBezTo>
                  <a:cubicBezTo>
                    <a:pt x="2473643" y="1410938"/>
                    <a:pt x="2470690" y="1413510"/>
                    <a:pt x="2467737" y="1414177"/>
                  </a:cubicBezTo>
                  <a:cubicBezTo>
                    <a:pt x="2459641" y="1415987"/>
                    <a:pt x="2451545" y="1418177"/>
                    <a:pt x="2443353" y="1419035"/>
                  </a:cubicBezTo>
                  <a:cubicBezTo>
                    <a:pt x="2433352" y="1420178"/>
                    <a:pt x="2423160" y="1419797"/>
                    <a:pt x="2413159" y="1420749"/>
                  </a:cubicBezTo>
                  <a:cubicBezTo>
                    <a:pt x="2400300" y="1421892"/>
                    <a:pt x="2387632" y="1424940"/>
                    <a:pt x="2374868" y="1424940"/>
                  </a:cubicBezTo>
                  <a:cubicBezTo>
                    <a:pt x="2364581" y="1424940"/>
                    <a:pt x="2354389" y="1421416"/>
                    <a:pt x="2344198" y="1419701"/>
                  </a:cubicBezTo>
                  <a:cubicBezTo>
                    <a:pt x="2329815" y="1417320"/>
                    <a:pt x="2314003" y="1417987"/>
                    <a:pt x="2301335" y="1411891"/>
                  </a:cubicBezTo>
                  <a:cubicBezTo>
                    <a:pt x="2287810" y="1405414"/>
                    <a:pt x="2274951" y="1402461"/>
                    <a:pt x="2260949" y="1404461"/>
                  </a:cubicBezTo>
                  <a:cubicBezTo>
                    <a:pt x="2256282" y="1405128"/>
                    <a:pt x="2250281" y="1409129"/>
                    <a:pt x="2248186" y="1413224"/>
                  </a:cubicBezTo>
                  <a:cubicBezTo>
                    <a:pt x="2243518" y="1422368"/>
                    <a:pt x="2237137" y="1423988"/>
                    <a:pt x="2228469" y="1420844"/>
                  </a:cubicBezTo>
                  <a:cubicBezTo>
                    <a:pt x="2220944" y="1418177"/>
                    <a:pt x="2211705" y="1416844"/>
                    <a:pt x="2206562" y="1411700"/>
                  </a:cubicBezTo>
                  <a:cubicBezTo>
                    <a:pt x="2191988" y="1397127"/>
                    <a:pt x="2173414" y="1396651"/>
                    <a:pt x="2155317" y="1392746"/>
                  </a:cubicBezTo>
                  <a:cubicBezTo>
                    <a:pt x="2144269" y="1390364"/>
                    <a:pt x="2133981" y="1390269"/>
                    <a:pt x="2122932" y="1391888"/>
                  </a:cubicBezTo>
                  <a:cubicBezTo>
                    <a:pt x="2098930" y="1395508"/>
                    <a:pt x="2075593" y="1390364"/>
                    <a:pt x="2052542" y="1383792"/>
                  </a:cubicBezTo>
                  <a:cubicBezTo>
                    <a:pt x="2037302" y="1379411"/>
                    <a:pt x="2021681" y="1376744"/>
                    <a:pt x="2006537" y="1372267"/>
                  </a:cubicBezTo>
                  <a:cubicBezTo>
                    <a:pt x="1995202" y="1368838"/>
                    <a:pt x="1983868" y="1364742"/>
                    <a:pt x="1973486" y="1359218"/>
                  </a:cubicBezTo>
                  <a:cubicBezTo>
                    <a:pt x="1958435" y="1351121"/>
                    <a:pt x="1945292" y="1338929"/>
                    <a:pt x="1926146" y="1342168"/>
                  </a:cubicBezTo>
                  <a:cubicBezTo>
                    <a:pt x="1909286" y="1345025"/>
                    <a:pt x="1894047" y="1339025"/>
                    <a:pt x="1878616" y="1333310"/>
                  </a:cubicBezTo>
                  <a:cubicBezTo>
                    <a:pt x="1867281" y="1329119"/>
                    <a:pt x="1855948" y="1324832"/>
                    <a:pt x="1844231" y="1322165"/>
                  </a:cubicBezTo>
                  <a:cubicBezTo>
                    <a:pt x="1830324" y="1319022"/>
                    <a:pt x="1814608" y="1320356"/>
                    <a:pt x="1802225" y="1314545"/>
                  </a:cubicBezTo>
                  <a:cubicBezTo>
                    <a:pt x="1789271" y="1308449"/>
                    <a:pt x="1778509" y="1312545"/>
                    <a:pt x="1766983" y="1314260"/>
                  </a:cubicBezTo>
                  <a:cubicBezTo>
                    <a:pt x="1748600" y="1316927"/>
                    <a:pt x="1730311" y="1321880"/>
                    <a:pt x="1711738" y="1315593"/>
                  </a:cubicBezTo>
                  <a:cubicBezTo>
                    <a:pt x="1689164" y="1307973"/>
                    <a:pt x="1666780" y="1299782"/>
                    <a:pt x="1644111" y="1292543"/>
                  </a:cubicBezTo>
                  <a:cubicBezTo>
                    <a:pt x="1635347" y="1289780"/>
                    <a:pt x="1625919" y="1288637"/>
                    <a:pt x="1616774" y="1287399"/>
                  </a:cubicBezTo>
                  <a:cubicBezTo>
                    <a:pt x="1608107" y="1286351"/>
                    <a:pt x="1597725" y="1289018"/>
                    <a:pt x="1591056" y="1285018"/>
                  </a:cubicBezTo>
                  <a:cubicBezTo>
                    <a:pt x="1573911" y="1274731"/>
                    <a:pt x="1556291" y="1269683"/>
                    <a:pt x="1536478" y="1269683"/>
                  </a:cubicBezTo>
                  <a:cubicBezTo>
                    <a:pt x="1529048" y="1269683"/>
                    <a:pt x="1521809" y="1265396"/>
                    <a:pt x="1514285" y="1264634"/>
                  </a:cubicBezTo>
                  <a:cubicBezTo>
                    <a:pt x="1503997" y="1263682"/>
                    <a:pt x="1492186" y="1261110"/>
                    <a:pt x="1483233" y="1264730"/>
                  </a:cubicBezTo>
                  <a:cubicBezTo>
                    <a:pt x="1462183" y="1273302"/>
                    <a:pt x="1445134" y="1266158"/>
                    <a:pt x="1426750" y="1257681"/>
                  </a:cubicBezTo>
                  <a:cubicBezTo>
                    <a:pt x="1408652" y="1249299"/>
                    <a:pt x="1389602" y="1242632"/>
                    <a:pt x="1370362" y="1237107"/>
                  </a:cubicBezTo>
                  <a:cubicBezTo>
                    <a:pt x="1363123" y="1235107"/>
                    <a:pt x="1354456" y="1238441"/>
                    <a:pt x="1346454" y="1239107"/>
                  </a:cubicBezTo>
                  <a:cubicBezTo>
                    <a:pt x="1343596" y="1239298"/>
                    <a:pt x="1340453" y="1239584"/>
                    <a:pt x="1337882" y="1238631"/>
                  </a:cubicBezTo>
                  <a:cubicBezTo>
                    <a:pt x="1313022" y="1229487"/>
                    <a:pt x="1287780" y="1222534"/>
                    <a:pt x="1260825" y="1227296"/>
                  </a:cubicBezTo>
                  <a:cubicBezTo>
                    <a:pt x="1258349" y="1227773"/>
                    <a:pt x="1255586" y="1226725"/>
                    <a:pt x="1253109" y="1226058"/>
                  </a:cubicBezTo>
                  <a:cubicBezTo>
                    <a:pt x="1241012" y="1222629"/>
                    <a:pt x="1229201" y="1217200"/>
                    <a:pt x="1216915" y="1215962"/>
                  </a:cubicBezTo>
                  <a:cubicBezTo>
                    <a:pt x="1186625" y="1212914"/>
                    <a:pt x="1156146" y="1211675"/>
                    <a:pt x="1125664" y="1209675"/>
                  </a:cubicBezTo>
                  <a:cubicBezTo>
                    <a:pt x="1123759" y="1209580"/>
                    <a:pt x="1121759" y="1209580"/>
                    <a:pt x="1120045" y="1208913"/>
                  </a:cubicBezTo>
                  <a:cubicBezTo>
                    <a:pt x="1108805" y="1204817"/>
                    <a:pt x="1098995" y="1206151"/>
                    <a:pt x="1089469" y="1213961"/>
                  </a:cubicBezTo>
                  <a:cubicBezTo>
                    <a:pt x="1085278" y="1217390"/>
                    <a:pt x="1079563" y="1219200"/>
                    <a:pt x="1074325" y="1221105"/>
                  </a:cubicBezTo>
                  <a:cubicBezTo>
                    <a:pt x="1066609" y="1223963"/>
                    <a:pt x="1058704" y="1226725"/>
                    <a:pt x="1050703" y="1228535"/>
                  </a:cubicBezTo>
                  <a:cubicBezTo>
                    <a:pt x="1042797" y="1230249"/>
                    <a:pt x="1034320" y="1232630"/>
                    <a:pt x="1026700" y="1231297"/>
                  </a:cubicBezTo>
                  <a:cubicBezTo>
                    <a:pt x="1012984" y="1228916"/>
                    <a:pt x="999934" y="1223582"/>
                    <a:pt x="986409" y="1220057"/>
                  </a:cubicBezTo>
                  <a:cubicBezTo>
                    <a:pt x="981742" y="1218819"/>
                    <a:pt x="976598" y="1219010"/>
                    <a:pt x="971741" y="1218914"/>
                  </a:cubicBezTo>
                  <a:cubicBezTo>
                    <a:pt x="960596" y="1218629"/>
                    <a:pt x="949166" y="1221391"/>
                    <a:pt x="939070" y="1213485"/>
                  </a:cubicBezTo>
                  <a:cubicBezTo>
                    <a:pt x="929736" y="1206056"/>
                    <a:pt x="920305" y="1208246"/>
                    <a:pt x="910495" y="1213866"/>
                  </a:cubicBezTo>
                  <a:cubicBezTo>
                    <a:pt x="903446" y="1217867"/>
                    <a:pt x="895446" y="1221010"/>
                    <a:pt x="887540" y="1222534"/>
                  </a:cubicBezTo>
                  <a:cubicBezTo>
                    <a:pt x="876681" y="1224629"/>
                    <a:pt x="865918" y="1225487"/>
                    <a:pt x="854202" y="1224248"/>
                  </a:cubicBezTo>
                  <a:cubicBezTo>
                    <a:pt x="845915" y="1223391"/>
                    <a:pt x="839152" y="1223010"/>
                    <a:pt x="832675" y="1217962"/>
                  </a:cubicBezTo>
                  <a:cubicBezTo>
                    <a:pt x="831628" y="1217200"/>
                    <a:pt x="829723" y="1217009"/>
                    <a:pt x="828294" y="1217105"/>
                  </a:cubicBezTo>
                  <a:cubicBezTo>
                    <a:pt x="809530" y="1218724"/>
                    <a:pt x="790956" y="1217867"/>
                    <a:pt x="772001" y="1216723"/>
                  </a:cubicBezTo>
                  <a:cubicBezTo>
                    <a:pt x="747904" y="1215200"/>
                    <a:pt x="722566" y="1219676"/>
                    <a:pt x="701707" y="1235678"/>
                  </a:cubicBezTo>
                  <a:cubicBezTo>
                    <a:pt x="698659" y="1238060"/>
                    <a:pt x="694087" y="1239107"/>
                    <a:pt x="690086" y="1239679"/>
                  </a:cubicBezTo>
                  <a:cubicBezTo>
                    <a:pt x="671227" y="1242155"/>
                    <a:pt x="652272" y="1243870"/>
                    <a:pt x="633412" y="1246632"/>
                  </a:cubicBezTo>
                  <a:cubicBezTo>
                    <a:pt x="623125" y="1248156"/>
                    <a:pt x="612362" y="1249490"/>
                    <a:pt x="603028" y="1253681"/>
                  </a:cubicBezTo>
                  <a:cubicBezTo>
                    <a:pt x="593885" y="1257776"/>
                    <a:pt x="586549" y="1262634"/>
                    <a:pt x="581120" y="1254062"/>
                  </a:cubicBezTo>
                  <a:cubicBezTo>
                    <a:pt x="571406" y="1258634"/>
                    <a:pt x="562927" y="1262444"/>
                    <a:pt x="554642" y="1266539"/>
                  </a:cubicBezTo>
                  <a:cubicBezTo>
                    <a:pt x="551593" y="1268063"/>
                    <a:pt x="549021" y="1270540"/>
                    <a:pt x="545973" y="1271969"/>
                  </a:cubicBezTo>
                  <a:cubicBezTo>
                    <a:pt x="542734" y="1273493"/>
                    <a:pt x="539115" y="1274445"/>
                    <a:pt x="535591" y="1275207"/>
                  </a:cubicBezTo>
                  <a:cubicBezTo>
                    <a:pt x="519874" y="1278636"/>
                    <a:pt x="504158" y="1281779"/>
                    <a:pt x="488538" y="1285494"/>
                  </a:cubicBezTo>
                  <a:cubicBezTo>
                    <a:pt x="485489" y="1286256"/>
                    <a:pt x="482917" y="1289304"/>
                    <a:pt x="480155" y="1291304"/>
                  </a:cubicBezTo>
                  <a:cubicBezTo>
                    <a:pt x="478345" y="1292638"/>
                    <a:pt x="476536" y="1294638"/>
                    <a:pt x="474535" y="1294924"/>
                  </a:cubicBezTo>
                  <a:cubicBezTo>
                    <a:pt x="459295" y="1297210"/>
                    <a:pt x="444151" y="1299877"/>
                    <a:pt x="428816" y="1301020"/>
                  </a:cubicBezTo>
                  <a:cubicBezTo>
                    <a:pt x="415957" y="1301972"/>
                    <a:pt x="403574" y="1301687"/>
                    <a:pt x="400241" y="1318260"/>
                  </a:cubicBezTo>
                  <a:cubicBezTo>
                    <a:pt x="399669" y="1321118"/>
                    <a:pt x="395573" y="1324166"/>
                    <a:pt x="392431" y="1325594"/>
                  </a:cubicBezTo>
                  <a:cubicBezTo>
                    <a:pt x="383477" y="1329690"/>
                    <a:pt x="373951" y="1332452"/>
                    <a:pt x="365093" y="1336643"/>
                  </a:cubicBezTo>
                  <a:cubicBezTo>
                    <a:pt x="336042" y="1350645"/>
                    <a:pt x="305658" y="1359503"/>
                    <a:pt x="273177" y="1357884"/>
                  </a:cubicBezTo>
                  <a:cubicBezTo>
                    <a:pt x="263081" y="1357408"/>
                    <a:pt x="253270" y="1352264"/>
                    <a:pt x="246888" y="1350359"/>
                  </a:cubicBezTo>
                  <a:cubicBezTo>
                    <a:pt x="228506" y="1357884"/>
                    <a:pt x="213075" y="1365123"/>
                    <a:pt x="196977" y="1370552"/>
                  </a:cubicBezTo>
                  <a:cubicBezTo>
                    <a:pt x="182785" y="1375410"/>
                    <a:pt x="167926" y="1378458"/>
                    <a:pt x="153352" y="1381982"/>
                  </a:cubicBezTo>
                  <a:cubicBezTo>
                    <a:pt x="148018" y="1383316"/>
                    <a:pt x="142589" y="1384078"/>
                    <a:pt x="137160" y="1384745"/>
                  </a:cubicBezTo>
                  <a:cubicBezTo>
                    <a:pt x="120206" y="1386840"/>
                    <a:pt x="102489" y="1381792"/>
                    <a:pt x="85917" y="1389793"/>
                  </a:cubicBezTo>
                  <a:cubicBezTo>
                    <a:pt x="77248" y="1393984"/>
                    <a:pt x="68675" y="1399032"/>
                    <a:pt x="59532" y="1401223"/>
                  </a:cubicBezTo>
                  <a:cubicBezTo>
                    <a:pt x="49721" y="1403604"/>
                    <a:pt x="40124" y="1407319"/>
                    <a:pt x="30325" y="1409974"/>
                  </a:cubicBezTo>
                  <a:lnTo>
                    <a:pt x="0" y="1412360"/>
                  </a:lnTo>
                  <a:lnTo>
                    <a:pt x="0" y="1058622"/>
                  </a:lnTo>
                  <a:lnTo>
                    <a:pt x="17145" y="1060228"/>
                  </a:lnTo>
                  <a:cubicBezTo>
                    <a:pt x="26480" y="1061561"/>
                    <a:pt x="35528" y="1066133"/>
                    <a:pt x="44672" y="1066324"/>
                  </a:cubicBezTo>
                  <a:cubicBezTo>
                    <a:pt x="59055" y="1066610"/>
                    <a:pt x="71819" y="1068419"/>
                    <a:pt x="84677" y="1076230"/>
                  </a:cubicBezTo>
                  <a:cubicBezTo>
                    <a:pt x="104108" y="1087946"/>
                    <a:pt x="120110" y="1082993"/>
                    <a:pt x="132017" y="1064990"/>
                  </a:cubicBezTo>
                  <a:cubicBezTo>
                    <a:pt x="133255" y="1063181"/>
                    <a:pt x="134874" y="1060799"/>
                    <a:pt x="136779" y="1060323"/>
                  </a:cubicBezTo>
                  <a:cubicBezTo>
                    <a:pt x="153639" y="1056132"/>
                    <a:pt x="170974" y="1048131"/>
                    <a:pt x="187547" y="1049179"/>
                  </a:cubicBezTo>
                  <a:cubicBezTo>
                    <a:pt x="216789" y="1051084"/>
                    <a:pt x="244316" y="1048798"/>
                    <a:pt x="270891" y="1036415"/>
                  </a:cubicBezTo>
                  <a:cubicBezTo>
                    <a:pt x="272510" y="1035653"/>
                    <a:pt x="274987" y="1034891"/>
                    <a:pt x="276320" y="1035558"/>
                  </a:cubicBezTo>
                  <a:cubicBezTo>
                    <a:pt x="292322" y="1043845"/>
                    <a:pt x="309848" y="1050417"/>
                    <a:pt x="323755" y="1061561"/>
                  </a:cubicBezTo>
                  <a:cubicBezTo>
                    <a:pt x="336995" y="1072134"/>
                    <a:pt x="352997" y="1072229"/>
                    <a:pt x="361855" y="1057942"/>
                  </a:cubicBezTo>
                  <a:cubicBezTo>
                    <a:pt x="366236" y="1050893"/>
                    <a:pt x="372332" y="1042702"/>
                    <a:pt x="379571" y="1039939"/>
                  </a:cubicBezTo>
                  <a:cubicBezTo>
                    <a:pt x="395954" y="1033653"/>
                    <a:pt x="413481" y="1030414"/>
                    <a:pt x="430530" y="1025747"/>
                  </a:cubicBezTo>
                  <a:cubicBezTo>
                    <a:pt x="451581" y="1020032"/>
                    <a:pt x="472345" y="1020032"/>
                    <a:pt x="493300" y="1027176"/>
                  </a:cubicBezTo>
                  <a:cubicBezTo>
                    <a:pt x="508064" y="1032224"/>
                    <a:pt x="523113" y="1032224"/>
                    <a:pt x="537782" y="1025366"/>
                  </a:cubicBezTo>
                  <a:cubicBezTo>
                    <a:pt x="545687" y="1021652"/>
                    <a:pt x="553784" y="1017842"/>
                    <a:pt x="562166" y="1015746"/>
                  </a:cubicBezTo>
                  <a:cubicBezTo>
                    <a:pt x="567595" y="1014412"/>
                    <a:pt x="573881" y="1015651"/>
                    <a:pt x="579596" y="1016699"/>
                  </a:cubicBezTo>
                  <a:cubicBezTo>
                    <a:pt x="590645" y="1018794"/>
                    <a:pt x="602075" y="1025176"/>
                    <a:pt x="612362" y="1023557"/>
                  </a:cubicBezTo>
                  <a:cubicBezTo>
                    <a:pt x="647891" y="1017842"/>
                    <a:pt x="681419" y="1031272"/>
                    <a:pt x="716090" y="1031653"/>
                  </a:cubicBezTo>
                  <a:cubicBezTo>
                    <a:pt x="731806" y="1031843"/>
                    <a:pt x="747332" y="1034891"/>
                    <a:pt x="758381" y="1018985"/>
                  </a:cubicBezTo>
                  <a:cubicBezTo>
                    <a:pt x="759809" y="1016889"/>
                    <a:pt x="766763" y="1018032"/>
                    <a:pt x="771049" y="1018699"/>
                  </a:cubicBezTo>
                  <a:cubicBezTo>
                    <a:pt x="780574" y="1020128"/>
                    <a:pt x="790004" y="1023747"/>
                    <a:pt x="799433" y="1023652"/>
                  </a:cubicBezTo>
                  <a:cubicBezTo>
                    <a:pt x="818960" y="1023557"/>
                    <a:pt x="838581" y="1022033"/>
                    <a:pt x="858012" y="1020318"/>
                  </a:cubicBezTo>
                  <a:cubicBezTo>
                    <a:pt x="865346" y="1019651"/>
                    <a:pt x="872395" y="1017080"/>
                    <a:pt x="879634" y="1015270"/>
                  </a:cubicBezTo>
                  <a:cubicBezTo>
                    <a:pt x="883634" y="1014222"/>
                    <a:pt x="887921" y="1011460"/>
                    <a:pt x="891635" y="1012031"/>
                  </a:cubicBezTo>
                  <a:cubicBezTo>
                    <a:pt x="913162" y="1015365"/>
                    <a:pt x="932879" y="1007174"/>
                    <a:pt x="953262" y="1003078"/>
                  </a:cubicBezTo>
                  <a:cubicBezTo>
                    <a:pt x="962692" y="1001173"/>
                    <a:pt x="971550" y="996601"/>
                    <a:pt x="980694" y="993458"/>
                  </a:cubicBezTo>
                  <a:cubicBezTo>
                    <a:pt x="983075" y="992600"/>
                    <a:pt x="985742" y="991838"/>
                    <a:pt x="988124" y="992029"/>
                  </a:cubicBezTo>
                  <a:cubicBezTo>
                    <a:pt x="1001744" y="993172"/>
                    <a:pt x="1015270" y="994791"/>
                    <a:pt x="1028795" y="996029"/>
                  </a:cubicBezTo>
                  <a:cubicBezTo>
                    <a:pt x="1041083" y="997172"/>
                    <a:pt x="1053465" y="997553"/>
                    <a:pt x="1059275" y="1011555"/>
                  </a:cubicBezTo>
                  <a:cubicBezTo>
                    <a:pt x="1060133" y="1013746"/>
                    <a:pt x="1062990" y="1015365"/>
                    <a:pt x="1065181" y="1016794"/>
                  </a:cubicBezTo>
                  <a:cubicBezTo>
                    <a:pt x="1098995" y="1038797"/>
                    <a:pt x="1117092" y="1038225"/>
                    <a:pt x="1150144" y="1014984"/>
                  </a:cubicBezTo>
                  <a:cubicBezTo>
                    <a:pt x="1153573" y="1012603"/>
                    <a:pt x="1160907" y="1010888"/>
                    <a:pt x="1163193" y="1012793"/>
                  </a:cubicBezTo>
                  <a:cubicBezTo>
                    <a:pt x="1182624" y="1028605"/>
                    <a:pt x="1203865" y="1026890"/>
                    <a:pt x="1226249" y="1021937"/>
                  </a:cubicBezTo>
                  <a:cubicBezTo>
                    <a:pt x="1232059" y="1020604"/>
                    <a:pt x="1240251" y="1020604"/>
                    <a:pt x="1244632" y="1023747"/>
                  </a:cubicBezTo>
                  <a:cubicBezTo>
                    <a:pt x="1265492" y="1038320"/>
                    <a:pt x="1287876" y="1036225"/>
                    <a:pt x="1310545" y="1031939"/>
                  </a:cubicBezTo>
                  <a:cubicBezTo>
                    <a:pt x="1314069" y="1031272"/>
                    <a:pt x="1318356" y="1027652"/>
                    <a:pt x="1319879" y="1024319"/>
                  </a:cubicBezTo>
                  <a:cubicBezTo>
                    <a:pt x="1325309" y="1012508"/>
                    <a:pt x="1335501" y="1008507"/>
                    <a:pt x="1346740" y="1005173"/>
                  </a:cubicBezTo>
                  <a:cubicBezTo>
                    <a:pt x="1364457" y="999744"/>
                    <a:pt x="1381887" y="993362"/>
                    <a:pt x="1399699" y="988219"/>
                  </a:cubicBezTo>
                  <a:cubicBezTo>
                    <a:pt x="1404081" y="986981"/>
                    <a:pt x="1409510" y="987743"/>
                    <a:pt x="1414082" y="989171"/>
                  </a:cubicBezTo>
                  <a:cubicBezTo>
                    <a:pt x="1429703" y="994029"/>
                    <a:pt x="1439609" y="1006221"/>
                    <a:pt x="1450467" y="1017461"/>
                  </a:cubicBezTo>
                  <a:cubicBezTo>
                    <a:pt x="1455230" y="1022414"/>
                    <a:pt x="1461802" y="1025938"/>
                    <a:pt x="1468184" y="1028795"/>
                  </a:cubicBezTo>
                  <a:cubicBezTo>
                    <a:pt x="1484757" y="1036130"/>
                    <a:pt x="1501712" y="1042702"/>
                    <a:pt x="1518476" y="1049655"/>
                  </a:cubicBezTo>
                  <a:cubicBezTo>
                    <a:pt x="1520095" y="1050322"/>
                    <a:pt x="1521428" y="1052036"/>
                    <a:pt x="1522667" y="1053465"/>
                  </a:cubicBezTo>
                  <a:cubicBezTo>
                    <a:pt x="1535049" y="1068515"/>
                    <a:pt x="1547336" y="1083659"/>
                    <a:pt x="1559814" y="1098709"/>
                  </a:cubicBezTo>
                  <a:cubicBezTo>
                    <a:pt x="1562195" y="1101566"/>
                    <a:pt x="1565625" y="1103662"/>
                    <a:pt x="1568196" y="1106424"/>
                  </a:cubicBezTo>
                  <a:cubicBezTo>
                    <a:pt x="1571816" y="1110234"/>
                    <a:pt x="1576388" y="1113854"/>
                    <a:pt x="1578293" y="1118426"/>
                  </a:cubicBezTo>
                  <a:cubicBezTo>
                    <a:pt x="1584198" y="1132808"/>
                    <a:pt x="1595533" y="1139000"/>
                    <a:pt x="1609820" y="1141667"/>
                  </a:cubicBezTo>
                  <a:cubicBezTo>
                    <a:pt x="1622870" y="1144143"/>
                    <a:pt x="1635919" y="1146239"/>
                    <a:pt x="1648873" y="1149096"/>
                  </a:cubicBezTo>
                  <a:cubicBezTo>
                    <a:pt x="1664684" y="1152525"/>
                    <a:pt x="1680401" y="1156240"/>
                    <a:pt x="1696022" y="1160431"/>
                  </a:cubicBezTo>
                  <a:cubicBezTo>
                    <a:pt x="1702784" y="1162241"/>
                    <a:pt x="1709928" y="1164336"/>
                    <a:pt x="1715739" y="1168051"/>
                  </a:cubicBezTo>
                  <a:cubicBezTo>
                    <a:pt x="1732026" y="1178338"/>
                    <a:pt x="1749457" y="1185291"/>
                    <a:pt x="1768602" y="1182529"/>
                  </a:cubicBezTo>
                  <a:cubicBezTo>
                    <a:pt x="1783937" y="1180338"/>
                    <a:pt x="1796796" y="1185958"/>
                    <a:pt x="1806321" y="1194721"/>
                  </a:cubicBezTo>
                  <a:cubicBezTo>
                    <a:pt x="1823657" y="1210628"/>
                    <a:pt x="1842230" y="1207008"/>
                    <a:pt x="1860709" y="1201865"/>
                  </a:cubicBezTo>
                  <a:cubicBezTo>
                    <a:pt x="1870234" y="1199198"/>
                    <a:pt x="1878044" y="1199579"/>
                    <a:pt x="1887093" y="1202150"/>
                  </a:cubicBezTo>
                  <a:cubicBezTo>
                    <a:pt x="1908048" y="1208151"/>
                    <a:pt x="1922050" y="1224439"/>
                    <a:pt x="1935575" y="1238726"/>
                  </a:cubicBezTo>
                  <a:cubicBezTo>
                    <a:pt x="1947101" y="1250918"/>
                    <a:pt x="1960055" y="1257776"/>
                    <a:pt x="1974247" y="1262920"/>
                  </a:cubicBezTo>
                  <a:cubicBezTo>
                    <a:pt x="1992154" y="1269492"/>
                    <a:pt x="2006346" y="1267016"/>
                    <a:pt x="2014919" y="1251204"/>
                  </a:cubicBezTo>
                  <a:cubicBezTo>
                    <a:pt x="2017300" y="1246727"/>
                    <a:pt x="2021491" y="1241488"/>
                    <a:pt x="2025968" y="1240155"/>
                  </a:cubicBezTo>
                  <a:cubicBezTo>
                    <a:pt x="2047589" y="1233488"/>
                    <a:pt x="2069497" y="1223772"/>
                    <a:pt x="2092643" y="1229678"/>
                  </a:cubicBezTo>
                  <a:cubicBezTo>
                    <a:pt x="2124647" y="1237774"/>
                    <a:pt x="2155889" y="1237298"/>
                    <a:pt x="2187893" y="1229297"/>
                  </a:cubicBezTo>
                  <a:cubicBezTo>
                    <a:pt x="2239804" y="1216343"/>
                    <a:pt x="2291715" y="1202627"/>
                    <a:pt x="2346294" y="1205484"/>
                  </a:cubicBezTo>
                  <a:cubicBezTo>
                    <a:pt x="2355342" y="1205960"/>
                    <a:pt x="2366105" y="1200150"/>
                    <a:pt x="2373916" y="1194435"/>
                  </a:cubicBezTo>
                  <a:cubicBezTo>
                    <a:pt x="2388870" y="1183577"/>
                    <a:pt x="2388203" y="1182719"/>
                    <a:pt x="2404967" y="1191673"/>
                  </a:cubicBezTo>
                  <a:cubicBezTo>
                    <a:pt x="2408968" y="1193864"/>
                    <a:pt x="2413921" y="1195197"/>
                    <a:pt x="2416874" y="1198436"/>
                  </a:cubicBezTo>
                  <a:cubicBezTo>
                    <a:pt x="2431923" y="1214914"/>
                    <a:pt x="2450497" y="1210913"/>
                    <a:pt x="2468975" y="1208532"/>
                  </a:cubicBezTo>
                  <a:cubicBezTo>
                    <a:pt x="2472214" y="1208056"/>
                    <a:pt x="2476119" y="1207389"/>
                    <a:pt x="2478882" y="1208723"/>
                  </a:cubicBezTo>
                  <a:cubicBezTo>
                    <a:pt x="2491359" y="1214723"/>
                    <a:pt x="2501932" y="1212628"/>
                    <a:pt x="2512791" y="1204436"/>
                  </a:cubicBezTo>
                  <a:cubicBezTo>
                    <a:pt x="2522220" y="1197388"/>
                    <a:pt x="2533079" y="1193197"/>
                    <a:pt x="2544223" y="1201960"/>
                  </a:cubicBezTo>
                  <a:cubicBezTo>
                    <a:pt x="2568988" y="1221391"/>
                    <a:pt x="2595467" y="1222343"/>
                    <a:pt x="2623471" y="1210056"/>
                  </a:cubicBezTo>
                  <a:cubicBezTo>
                    <a:pt x="2643473" y="1201293"/>
                    <a:pt x="2663190" y="1199293"/>
                    <a:pt x="2684241" y="1208151"/>
                  </a:cubicBezTo>
                  <a:cubicBezTo>
                    <a:pt x="2692337" y="1211580"/>
                    <a:pt x="2702814" y="1209294"/>
                    <a:pt x="2712244" y="1210056"/>
                  </a:cubicBezTo>
                  <a:cubicBezTo>
                    <a:pt x="2717578" y="1210437"/>
                    <a:pt x="2723484" y="1210532"/>
                    <a:pt x="2728055" y="1212914"/>
                  </a:cubicBezTo>
                  <a:cubicBezTo>
                    <a:pt x="2740248" y="1219010"/>
                    <a:pt x="2751582" y="1226820"/>
                    <a:pt x="2763869" y="1232821"/>
                  </a:cubicBezTo>
                  <a:cubicBezTo>
                    <a:pt x="2769775" y="1235678"/>
                    <a:pt x="2776823" y="1237202"/>
                    <a:pt x="2783491" y="1237298"/>
                  </a:cubicBezTo>
                  <a:cubicBezTo>
                    <a:pt x="2803208" y="1237774"/>
                    <a:pt x="2822925" y="1237774"/>
                    <a:pt x="2842546" y="1236917"/>
                  </a:cubicBezTo>
                  <a:cubicBezTo>
                    <a:pt x="2874931" y="1235583"/>
                    <a:pt x="2907792" y="1235297"/>
                    <a:pt x="2931128" y="1206913"/>
                  </a:cubicBezTo>
                  <a:cubicBezTo>
                    <a:pt x="2933034" y="1204627"/>
                    <a:pt x="2937129" y="1203293"/>
                    <a:pt x="2940368" y="1202912"/>
                  </a:cubicBezTo>
                  <a:cubicBezTo>
                    <a:pt x="2955322" y="1201103"/>
                    <a:pt x="2970657" y="1200912"/>
                    <a:pt x="2985421" y="1197959"/>
                  </a:cubicBezTo>
                  <a:cubicBezTo>
                    <a:pt x="2997232" y="1195578"/>
                    <a:pt x="3007043" y="1196340"/>
                    <a:pt x="3015996" y="1204722"/>
                  </a:cubicBezTo>
                  <a:cubicBezTo>
                    <a:pt x="3027712" y="1215771"/>
                    <a:pt x="3042000" y="1222248"/>
                    <a:pt x="3057621" y="1218724"/>
                  </a:cubicBezTo>
                  <a:cubicBezTo>
                    <a:pt x="3073241" y="1215295"/>
                    <a:pt x="3083528" y="1222724"/>
                    <a:pt x="3095054" y="1230440"/>
                  </a:cubicBezTo>
                  <a:cubicBezTo>
                    <a:pt x="3103436" y="1236059"/>
                    <a:pt x="3112961" y="1243108"/>
                    <a:pt x="3122295" y="1243679"/>
                  </a:cubicBezTo>
                  <a:cubicBezTo>
                    <a:pt x="3143441" y="1244917"/>
                    <a:pt x="3161634" y="1264539"/>
                    <a:pt x="3184589" y="1253395"/>
                  </a:cubicBezTo>
                  <a:cubicBezTo>
                    <a:pt x="3186113" y="1252633"/>
                    <a:pt x="3188875" y="1254538"/>
                    <a:pt x="3191066" y="1255014"/>
                  </a:cubicBezTo>
                  <a:cubicBezTo>
                    <a:pt x="3208592" y="1258634"/>
                    <a:pt x="3225070" y="1255109"/>
                    <a:pt x="3237929" y="1243203"/>
                  </a:cubicBezTo>
                  <a:cubicBezTo>
                    <a:pt x="3254788" y="1227677"/>
                    <a:pt x="3273457" y="1226153"/>
                    <a:pt x="3294221" y="1231202"/>
                  </a:cubicBezTo>
                  <a:cubicBezTo>
                    <a:pt x="3300889" y="1232821"/>
                    <a:pt x="3307557" y="1233964"/>
                    <a:pt x="3314319" y="1235297"/>
                  </a:cubicBezTo>
                  <a:cubicBezTo>
                    <a:pt x="3323463" y="1237202"/>
                    <a:pt x="3332703" y="1239203"/>
                    <a:pt x="3341846" y="1241108"/>
                  </a:cubicBezTo>
                  <a:cubicBezTo>
                    <a:pt x="3350705" y="1243013"/>
                    <a:pt x="3360516" y="1246251"/>
                    <a:pt x="3367373" y="1238060"/>
                  </a:cubicBezTo>
                  <a:cubicBezTo>
                    <a:pt x="3373279" y="1231011"/>
                    <a:pt x="3377470" y="1231678"/>
                    <a:pt x="3382899" y="1237774"/>
                  </a:cubicBezTo>
                  <a:cubicBezTo>
                    <a:pt x="3401759" y="1259110"/>
                    <a:pt x="3424619" y="1272445"/>
                    <a:pt x="3453765" y="1273397"/>
                  </a:cubicBezTo>
                  <a:cubicBezTo>
                    <a:pt x="3459766" y="1273588"/>
                    <a:pt x="3465862" y="1274921"/>
                    <a:pt x="3471767" y="1276350"/>
                  </a:cubicBezTo>
                  <a:cubicBezTo>
                    <a:pt x="3475387" y="1277207"/>
                    <a:pt x="3479769" y="1278160"/>
                    <a:pt x="3481959" y="1280732"/>
                  </a:cubicBezTo>
                  <a:cubicBezTo>
                    <a:pt x="3499009" y="1300353"/>
                    <a:pt x="3520250" y="1313974"/>
                    <a:pt x="3543396" y="1324928"/>
                  </a:cubicBezTo>
                  <a:cubicBezTo>
                    <a:pt x="3551682" y="1328833"/>
                    <a:pt x="3560541" y="1332738"/>
                    <a:pt x="3569494" y="1333881"/>
                  </a:cubicBezTo>
                  <a:cubicBezTo>
                    <a:pt x="3578828" y="1335024"/>
                    <a:pt x="3588639" y="1333119"/>
                    <a:pt x="3598164" y="1332071"/>
                  </a:cubicBezTo>
                  <a:cubicBezTo>
                    <a:pt x="3603784" y="1331500"/>
                    <a:pt x="3610261" y="1331595"/>
                    <a:pt x="3614738" y="1328833"/>
                  </a:cubicBezTo>
                  <a:cubicBezTo>
                    <a:pt x="3628930" y="1320165"/>
                    <a:pt x="3642646" y="1310831"/>
                    <a:pt x="3655886" y="1300734"/>
                  </a:cubicBezTo>
                  <a:cubicBezTo>
                    <a:pt x="3667221" y="1292066"/>
                    <a:pt x="3669507" y="1290828"/>
                    <a:pt x="3679317" y="1301687"/>
                  </a:cubicBezTo>
                  <a:cubicBezTo>
                    <a:pt x="3689414" y="1312831"/>
                    <a:pt x="3701987" y="1318641"/>
                    <a:pt x="3715893" y="1321022"/>
                  </a:cubicBezTo>
                  <a:cubicBezTo>
                    <a:pt x="3737896" y="1324737"/>
                    <a:pt x="3760089" y="1327880"/>
                    <a:pt x="3782282" y="1329690"/>
                  </a:cubicBezTo>
                  <a:cubicBezTo>
                    <a:pt x="3802380" y="1331309"/>
                    <a:pt x="3812000" y="1322546"/>
                    <a:pt x="3816001" y="1302639"/>
                  </a:cubicBezTo>
                  <a:cubicBezTo>
                    <a:pt x="3818287" y="1291590"/>
                    <a:pt x="3821240" y="1279588"/>
                    <a:pt x="3833431" y="1276636"/>
                  </a:cubicBezTo>
                  <a:cubicBezTo>
                    <a:pt x="3853339" y="1271873"/>
                    <a:pt x="3874008" y="1269778"/>
                    <a:pt x="3883819" y="1246442"/>
                  </a:cubicBezTo>
                  <a:cubicBezTo>
                    <a:pt x="3889248" y="1251585"/>
                    <a:pt x="3892582" y="1254633"/>
                    <a:pt x="3895821" y="1257681"/>
                  </a:cubicBezTo>
                  <a:cubicBezTo>
                    <a:pt x="3904774" y="1266158"/>
                    <a:pt x="3923347" y="1269778"/>
                    <a:pt x="3932778" y="1262444"/>
                  </a:cubicBezTo>
                  <a:cubicBezTo>
                    <a:pt x="3946684" y="1251776"/>
                    <a:pt x="3959448" y="1253776"/>
                    <a:pt x="3972782" y="1262063"/>
                  </a:cubicBezTo>
                  <a:cubicBezTo>
                    <a:pt x="3995071" y="1275779"/>
                    <a:pt x="4019931" y="1272635"/>
                    <a:pt x="4042505" y="1267111"/>
                  </a:cubicBezTo>
                  <a:cubicBezTo>
                    <a:pt x="4059555" y="1263015"/>
                    <a:pt x="4077748" y="1255490"/>
                    <a:pt x="4088892" y="1238250"/>
                  </a:cubicBezTo>
                  <a:cubicBezTo>
                    <a:pt x="4092416" y="1232726"/>
                    <a:pt x="4100322" y="1229963"/>
                    <a:pt x="4106609" y="1226344"/>
                  </a:cubicBezTo>
                  <a:cubicBezTo>
                    <a:pt x="4111848" y="1223391"/>
                    <a:pt x="4117372" y="1220629"/>
                    <a:pt x="4123182" y="1218724"/>
                  </a:cubicBezTo>
                  <a:cubicBezTo>
                    <a:pt x="4129373" y="1216628"/>
                    <a:pt x="4136232" y="1213580"/>
                    <a:pt x="4142328" y="1214438"/>
                  </a:cubicBezTo>
                  <a:cubicBezTo>
                    <a:pt x="4160806" y="1216914"/>
                    <a:pt x="4175475" y="1212056"/>
                    <a:pt x="4188524" y="1198245"/>
                  </a:cubicBezTo>
                  <a:cubicBezTo>
                    <a:pt x="4195287" y="1191101"/>
                    <a:pt x="4205288" y="1182434"/>
                    <a:pt x="4213860" y="1182338"/>
                  </a:cubicBezTo>
                  <a:cubicBezTo>
                    <a:pt x="4234720" y="1182053"/>
                    <a:pt x="4252055" y="1175195"/>
                    <a:pt x="4270820" y="1167003"/>
                  </a:cubicBezTo>
                  <a:cubicBezTo>
                    <a:pt x="4282916" y="1161764"/>
                    <a:pt x="4296632" y="1158145"/>
                    <a:pt x="4309587" y="1153287"/>
                  </a:cubicBezTo>
                  <a:cubicBezTo>
                    <a:pt x="4324731" y="1147572"/>
                    <a:pt x="4341210" y="1145477"/>
                    <a:pt x="4350449" y="1129665"/>
                  </a:cubicBezTo>
                  <a:cubicBezTo>
                    <a:pt x="4351496" y="1127951"/>
                    <a:pt x="4354640" y="1127665"/>
                    <a:pt x="4356164" y="1126046"/>
                  </a:cubicBezTo>
                  <a:cubicBezTo>
                    <a:pt x="4361021" y="1121093"/>
                    <a:pt x="4367308" y="1116521"/>
                    <a:pt x="4369880" y="1110520"/>
                  </a:cubicBezTo>
                  <a:cubicBezTo>
                    <a:pt x="4377309" y="1092994"/>
                    <a:pt x="4383119" y="1074896"/>
                    <a:pt x="4389787" y="1057085"/>
                  </a:cubicBezTo>
                  <a:cubicBezTo>
                    <a:pt x="4391216" y="1053275"/>
                    <a:pt x="4392549" y="1048417"/>
                    <a:pt x="4395502" y="1046226"/>
                  </a:cubicBezTo>
                  <a:cubicBezTo>
                    <a:pt x="4412552" y="1033653"/>
                    <a:pt x="4429888" y="1021556"/>
                    <a:pt x="4447413" y="1009650"/>
                  </a:cubicBezTo>
                  <a:cubicBezTo>
                    <a:pt x="4454462" y="1004887"/>
                    <a:pt x="4460367" y="1007555"/>
                    <a:pt x="4466654" y="1013079"/>
                  </a:cubicBezTo>
                  <a:cubicBezTo>
                    <a:pt x="4472750" y="1018318"/>
                    <a:pt x="4480275" y="1023747"/>
                    <a:pt x="4487894" y="1025081"/>
                  </a:cubicBezTo>
                  <a:cubicBezTo>
                    <a:pt x="4503135" y="1027652"/>
                    <a:pt x="4518946" y="1028224"/>
                    <a:pt x="4534472" y="1028224"/>
                  </a:cubicBezTo>
                  <a:cubicBezTo>
                    <a:pt x="4540282" y="1028224"/>
                    <a:pt x="4546473" y="1024795"/>
                    <a:pt x="4551903" y="1022033"/>
                  </a:cubicBezTo>
                  <a:cubicBezTo>
                    <a:pt x="4562189" y="1016794"/>
                    <a:pt x="4571714" y="1009745"/>
                    <a:pt x="4582382" y="1005364"/>
                  </a:cubicBezTo>
                  <a:cubicBezTo>
                    <a:pt x="4594765" y="1000316"/>
                    <a:pt x="4602194" y="992219"/>
                    <a:pt x="4605909" y="979551"/>
                  </a:cubicBezTo>
                  <a:cubicBezTo>
                    <a:pt x="4611434" y="960692"/>
                    <a:pt x="4624579" y="947547"/>
                    <a:pt x="4640104" y="936879"/>
                  </a:cubicBezTo>
                  <a:cubicBezTo>
                    <a:pt x="4659821" y="923258"/>
                    <a:pt x="4683348" y="923925"/>
                    <a:pt x="4705731" y="920591"/>
                  </a:cubicBezTo>
                  <a:cubicBezTo>
                    <a:pt x="4714304" y="919353"/>
                    <a:pt x="4723162" y="918305"/>
                    <a:pt x="4730973" y="915162"/>
                  </a:cubicBezTo>
                  <a:cubicBezTo>
                    <a:pt x="4760595" y="903351"/>
                    <a:pt x="4790218" y="892112"/>
                    <a:pt x="4822794" y="892397"/>
                  </a:cubicBezTo>
                  <a:cubicBezTo>
                    <a:pt x="4825460" y="892397"/>
                    <a:pt x="4828128" y="892112"/>
                    <a:pt x="4830794" y="891635"/>
                  </a:cubicBezTo>
                  <a:cubicBezTo>
                    <a:pt x="4853940" y="887730"/>
                    <a:pt x="4877848" y="886206"/>
                    <a:pt x="4894421" y="865442"/>
                  </a:cubicBezTo>
                  <a:cubicBezTo>
                    <a:pt x="4897469" y="861632"/>
                    <a:pt x="4904422" y="860489"/>
                    <a:pt x="4909756" y="858964"/>
                  </a:cubicBezTo>
                  <a:cubicBezTo>
                    <a:pt x="4918996" y="856488"/>
                    <a:pt x="4925188" y="851440"/>
                    <a:pt x="4928521" y="842391"/>
                  </a:cubicBezTo>
                  <a:cubicBezTo>
                    <a:pt x="4934141" y="826770"/>
                    <a:pt x="4940808" y="811435"/>
                    <a:pt x="4945857" y="795623"/>
                  </a:cubicBezTo>
                  <a:cubicBezTo>
                    <a:pt x="4949381" y="784765"/>
                    <a:pt x="4955953" y="778764"/>
                    <a:pt x="4966145" y="774287"/>
                  </a:cubicBezTo>
                  <a:cubicBezTo>
                    <a:pt x="4971860" y="771811"/>
                    <a:pt x="4976813" y="766382"/>
                    <a:pt x="4980909" y="761333"/>
                  </a:cubicBezTo>
                  <a:cubicBezTo>
                    <a:pt x="4985862" y="755237"/>
                    <a:pt x="4988433" y="747141"/>
                    <a:pt x="4993862" y="741712"/>
                  </a:cubicBezTo>
                  <a:cubicBezTo>
                    <a:pt x="5007102" y="728186"/>
                    <a:pt x="5011198" y="713232"/>
                    <a:pt x="5006816" y="694754"/>
                  </a:cubicBezTo>
                  <a:cubicBezTo>
                    <a:pt x="5002911" y="678371"/>
                    <a:pt x="5013198" y="656463"/>
                    <a:pt x="5026724" y="653129"/>
                  </a:cubicBezTo>
                  <a:cubicBezTo>
                    <a:pt x="5041678" y="649414"/>
                    <a:pt x="5051965" y="640271"/>
                    <a:pt x="5062538" y="630079"/>
                  </a:cubicBezTo>
                  <a:cubicBezTo>
                    <a:pt x="5068443" y="624364"/>
                    <a:pt x="5076730" y="619411"/>
                    <a:pt x="5084731" y="617982"/>
                  </a:cubicBezTo>
                  <a:cubicBezTo>
                    <a:pt x="5115116" y="612458"/>
                    <a:pt x="5143786" y="619220"/>
                    <a:pt x="5172647" y="630174"/>
                  </a:cubicBezTo>
                  <a:cubicBezTo>
                    <a:pt x="5191506" y="637318"/>
                    <a:pt x="5212461" y="639223"/>
                    <a:pt x="5232654" y="642080"/>
                  </a:cubicBezTo>
                  <a:cubicBezTo>
                    <a:pt x="5238941" y="642937"/>
                    <a:pt x="5246942" y="641033"/>
                    <a:pt x="5252371" y="637508"/>
                  </a:cubicBezTo>
                  <a:cubicBezTo>
                    <a:pt x="5271421" y="625316"/>
                    <a:pt x="5290376" y="612743"/>
                    <a:pt x="5308092" y="598646"/>
                  </a:cubicBezTo>
                  <a:cubicBezTo>
                    <a:pt x="5324571" y="585407"/>
                    <a:pt x="5343144" y="579882"/>
                    <a:pt x="5363147" y="581311"/>
                  </a:cubicBezTo>
                  <a:cubicBezTo>
                    <a:pt x="5377720" y="582359"/>
                    <a:pt x="5390864" y="579977"/>
                    <a:pt x="5404580" y="576358"/>
                  </a:cubicBezTo>
                  <a:cubicBezTo>
                    <a:pt x="5416010" y="573310"/>
                    <a:pt x="5428583" y="571214"/>
                    <a:pt x="5440203" y="572548"/>
                  </a:cubicBezTo>
                  <a:cubicBezTo>
                    <a:pt x="5456491" y="574453"/>
                    <a:pt x="5469922" y="571691"/>
                    <a:pt x="5482971" y="561880"/>
                  </a:cubicBezTo>
                  <a:cubicBezTo>
                    <a:pt x="5489924" y="556641"/>
                    <a:pt x="5498878" y="553879"/>
                    <a:pt x="5507165" y="550259"/>
                  </a:cubicBezTo>
                  <a:cubicBezTo>
                    <a:pt x="5519928" y="544640"/>
                    <a:pt x="5533168" y="539877"/>
                    <a:pt x="5545645" y="533591"/>
                  </a:cubicBezTo>
                  <a:cubicBezTo>
                    <a:pt x="5559076" y="526923"/>
                    <a:pt x="5571363" y="517684"/>
                    <a:pt x="5585079" y="511969"/>
                  </a:cubicBezTo>
                  <a:cubicBezTo>
                    <a:pt x="5599843" y="505778"/>
                    <a:pt x="5609368" y="496348"/>
                    <a:pt x="5615368" y="481679"/>
                  </a:cubicBezTo>
                  <a:cubicBezTo>
                    <a:pt x="5619179" y="472440"/>
                    <a:pt x="5624417" y="462629"/>
                    <a:pt x="5631656" y="456152"/>
                  </a:cubicBezTo>
                  <a:cubicBezTo>
                    <a:pt x="5646611" y="442913"/>
                    <a:pt x="5664136" y="432625"/>
                    <a:pt x="5679377" y="419576"/>
                  </a:cubicBezTo>
                  <a:cubicBezTo>
                    <a:pt x="5700808" y="401288"/>
                    <a:pt x="5720620" y="381857"/>
                    <a:pt x="5722525" y="350615"/>
                  </a:cubicBezTo>
                  <a:cubicBezTo>
                    <a:pt x="5723572" y="333375"/>
                    <a:pt x="5732716" y="326041"/>
                    <a:pt x="5749576" y="321945"/>
                  </a:cubicBezTo>
                  <a:cubicBezTo>
                    <a:pt x="5755195" y="320612"/>
                    <a:pt x="5763197" y="318040"/>
                    <a:pt x="5764911" y="313849"/>
                  </a:cubicBezTo>
                  <a:cubicBezTo>
                    <a:pt x="5770054" y="301371"/>
                    <a:pt x="5780722" y="298895"/>
                    <a:pt x="5791009" y="293942"/>
                  </a:cubicBezTo>
                  <a:cubicBezTo>
                    <a:pt x="5797201" y="290989"/>
                    <a:pt x="5804821" y="285179"/>
                    <a:pt x="5806440" y="279178"/>
                  </a:cubicBezTo>
                  <a:cubicBezTo>
                    <a:pt x="5813107" y="254889"/>
                    <a:pt x="5831395" y="240602"/>
                    <a:pt x="5848636" y="224885"/>
                  </a:cubicBezTo>
                  <a:cubicBezTo>
                    <a:pt x="5853684" y="220218"/>
                    <a:pt x="5859113" y="214884"/>
                    <a:pt x="5861590" y="208788"/>
                  </a:cubicBezTo>
                  <a:cubicBezTo>
                    <a:pt x="5866829" y="195643"/>
                    <a:pt x="5874639" y="186118"/>
                    <a:pt x="5888355" y="181166"/>
                  </a:cubicBezTo>
                  <a:cubicBezTo>
                    <a:pt x="5892736" y="179642"/>
                    <a:pt x="5896737" y="176117"/>
                    <a:pt x="5900071" y="172784"/>
                  </a:cubicBezTo>
                  <a:cubicBezTo>
                    <a:pt x="5907215" y="165545"/>
                    <a:pt x="5913215" y="157067"/>
                    <a:pt x="5920740" y="150305"/>
                  </a:cubicBezTo>
                  <a:cubicBezTo>
                    <a:pt x="5939885" y="132874"/>
                    <a:pt x="5958840" y="115729"/>
                    <a:pt x="5969985" y="91345"/>
                  </a:cubicBezTo>
                  <a:cubicBezTo>
                    <a:pt x="5975413" y="79439"/>
                    <a:pt x="5981605" y="66485"/>
                    <a:pt x="5991130" y="58293"/>
                  </a:cubicBezTo>
                  <a:cubicBezTo>
                    <a:pt x="6003227" y="47911"/>
                    <a:pt x="6019133" y="42005"/>
                    <a:pt x="6033325" y="33909"/>
                  </a:cubicBezTo>
                  <a:cubicBezTo>
                    <a:pt x="6040469" y="29813"/>
                    <a:pt x="6047137" y="24860"/>
                    <a:pt x="6054376" y="20955"/>
                  </a:cubicBezTo>
                  <a:cubicBezTo>
                    <a:pt x="6067234" y="14097"/>
                    <a:pt x="6080379" y="7715"/>
                    <a:pt x="6095524" y="0"/>
                  </a:cubicBezTo>
                  <a:close/>
                </a:path>
              </a:pathLst>
            </a:custGeom>
            <a:blipFill dpi="0" rotWithShape="1">
              <a:blip r:embed="rId3">
                <a:alphaModFix amt="57000"/>
              </a:blip>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3" name="Textfeld 2">
            <a:extLst>
              <a:ext uri="{FF2B5EF4-FFF2-40B4-BE49-F238E27FC236}">
                <a16:creationId xmlns:a16="http://schemas.microsoft.com/office/drawing/2014/main" id="{8C68AC55-6F0F-8819-D95F-9245A34F6B9F}"/>
              </a:ext>
            </a:extLst>
          </p:cNvPr>
          <p:cNvSpPr txBox="1"/>
          <p:nvPr/>
        </p:nvSpPr>
        <p:spPr>
          <a:xfrm>
            <a:off x="-1050757" y="3724220"/>
            <a:ext cx="7483139" cy="646331"/>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AT" sz="18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entury Gothic" panose="020B0502020202020204" pitchFamily="34" charset="0"/>
                <a:ea typeface="+mn-ea"/>
                <a:cs typeface="+mn-cs"/>
              </a:rPr>
              <a:t>           Über die Emotionen…</a:t>
            </a:r>
          </a:p>
          <a:p>
            <a:pPr marL="0" marR="0" lvl="0" indent="0" algn="ctr" defTabSz="914400" rtl="0" eaLnBrk="1" fontAlgn="auto" latinLnBrk="0" hangingPunct="1">
              <a:lnSpc>
                <a:spcPct val="100000"/>
              </a:lnSpc>
              <a:spcBef>
                <a:spcPts val="0"/>
              </a:spcBef>
              <a:spcAft>
                <a:spcPts val="0"/>
              </a:spcAft>
              <a:buClrTx/>
              <a:buSzTx/>
              <a:buFontTx/>
              <a:buNone/>
              <a:tabLst/>
              <a:defRPr/>
            </a:pPr>
            <a:r>
              <a:rPr lang="de-DE" b="1" dirty="0">
                <a:solidFill>
                  <a:prstClr val="white"/>
                </a:solidFill>
                <a:effectLst>
                  <a:outerShdw blurRad="38100" dist="38100" dir="2700000" algn="tl">
                    <a:srgbClr val="000000">
                      <a:alpha val="43137"/>
                    </a:srgbClr>
                  </a:outerShdw>
                </a:effectLst>
                <a:latin typeface="Century Gothic" panose="020B0502020202020204" pitchFamily="34" charset="0"/>
              </a:rPr>
              <a:t>                  F</a:t>
            </a:r>
            <a:r>
              <a:rPr lang="de-AT" b="1" dirty="0" err="1">
                <a:solidFill>
                  <a:prstClr val="white"/>
                </a:solidFill>
                <a:effectLst>
                  <a:outerShdw blurRad="38100" dist="38100" dir="2700000" algn="tl">
                    <a:srgbClr val="000000">
                      <a:alpha val="43137"/>
                    </a:srgbClr>
                  </a:outerShdw>
                </a:effectLst>
                <a:latin typeface="Century Gothic" panose="020B0502020202020204" pitchFamily="34" charset="0"/>
              </a:rPr>
              <a:t>orschungen</a:t>
            </a:r>
            <a:r>
              <a:rPr lang="de-AT" b="1" dirty="0">
                <a:solidFill>
                  <a:prstClr val="white"/>
                </a:solidFill>
                <a:effectLst>
                  <a:outerShdw blurRad="38100" dist="38100" dir="2700000" algn="tl">
                    <a:srgbClr val="000000">
                      <a:alpha val="43137"/>
                    </a:srgbClr>
                  </a:outerShdw>
                </a:effectLst>
                <a:latin typeface="Century Gothic" panose="020B0502020202020204" pitchFamily="34" charset="0"/>
              </a:rPr>
              <a:t> von Paul </a:t>
            </a:r>
            <a:r>
              <a:rPr lang="de-AT" b="1" dirty="0" err="1">
                <a:solidFill>
                  <a:prstClr val="white"/>
                </a:solidFill>
                <a:effectLst>
                  <a:outerShdw blurRad="38100" dist="38100" dir="2700000" algn="tl">
                    <a:srgbClr val="000000">
                      <a:alpha val="43137"/>
                    </a:srgbClr>
                  </a:outerShdw>
                </a:effectLst>
                <a:latin typeface="Century Gothic" panose="020B0502020202020204" pitchFamily="34" charset="0"/>
              </a:rPr>
              <a:t>Ekmann</a:t>
            </a:r>
            <a:r>
              <a:rPr lang="de-AT" b="1" dirty="0">
                <a:solidFill>
                  <a:prstClr val="white"/>
                </a:solidFill>
                <a:effectLst>
                  <a:outerShdw blurRad="38100" dist="38100" dir="2700000" algn="tl">
                    <a:srgbClr val="000000">
                      <a:alpha val="43137"/>
                    </a:srgbClr>
                  </a:outerShdw>
                </a:effectLst>
                <a:latin typeface="Century Gothic" panose="020B0502020202020204" pitchFamily="34" charset="0"/>
              </a:rPr>
              <a:t> und Barbara Fredrickson</a:t>
            </a:r>
            <a:endParaRPr kumimoji="0" lang="de-DE" sz="18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entury Gothic" panose="020B0502020202020204" pitchFamily="34" charset="0"/>
              <a:ea typeface="+mn-ea"/>
              <a:cs typeface="+mn-cs"/>
            </a:endParaRPr>
          </a:p>
        </p:txBody>
      </p:sp>
      <p:pic>
        <p:nvPicPr>
          <p:cNvPr id="4" name="Picture 4" descr="Ein Bild, das Text, Schild enthält.&#10;&#10;Automatisch generierte Beschreibung">
            <a:extLst>
              <a:ext uri="{FF2B5EF4-FFF2-40B4-BE49-F238E27FC236}">
                <a16:creationId xmlns:a16="http://schemas.microsoft.com/office/drawing/2014/main" id="{5E87477C-1BC0-5BA2-91EA-6C9767D6E38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553117" y="5525008"/>
            <a:ext cx="1078541" cy="570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5">
            <a:extLst>
              <a:ext uri="{FF2B5EF4-FFF2-40B4-BE49-F238E27FC236}">
                <a16:creationId xmlns:a16="http://schemas.microsoft.com/office/drawing/2014/main" id="{68B0A113-71F2-2B08-EF63-C0DABDFC95D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762840" y="6207434"/>
            <a:ext cx="1775183" cy="2695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765785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86FF76B9-219D-4469-AF87-0236D29032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nvGrpSpPr>
          <p:cNvPr id="16" name="Group 15">
            <a:extLst>
              <a:ext uri="{FF2B5EF4-FFF2-40B4-BE49-F238E27FC236}">
                <a16:creationId xmlns:a16="http://schemas.microsoft.com/office/drawing/2014/main" id="{DB88BD78-87E1-424D-B479-C37D8E41B12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10964637" y="2358"/>
            <a:ext cx="1876653" cy="1766008"/>
            <a:chOff x="-648769" y="2358"/>
            <a:chExt cx="1876653" cy="1766008"/>
          </a:xfrm>
        </p:grpSpPr>
        <p:sp>
          <p:nvSpPr>
            <p:cNvPr id="17" name="Freeform: Shape 16">
              <a:extLst>
                <a:ext uri="{FF2B5EF4-FFF2-40B4-BE49-F238E27FC236}">
                  <a16:creationId xmlns:a16="http://schemas.microsoft.com/office/drawing/2014/main" id="{C05EB894-9410-4B20-95E4-7A25101AB89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415188" y="-231223"/>
              <a:ext cx="1409491" cy="1876653"/>
            </a:xfrm>
            <a:custGeom>
              <a:avLst/>
              <a:gdLst>
                <a:gd name="connsiteX0" fmla="*/ 0 w 1409491"/>
                <a:gd name="connsiteY0" fmla="*/ 643075 h 1876653"/>
                <a:gd name="connsiteX1" fmla="*/ 643075 w 1409491"/>
                <a:gd name="connsiteY1" fmla="*/ 0 h 1876653"/>
                <a:gd name="connsiteX2" fmla="*/ 1409491 w 1409491"/>
                <a:gd name="connsiteY2" fmla="*/ 0 h 1876653"/>
                <a:gd name="connsiteX3" fmla="*/ 1409491 w 1409491"/>
                <a:gd name="connsiteY3" fmla="*/ 1876653 h 1876653"/>
                <a:gd name="connsiteX4" fmla="*/ 1233578 w 1409491"/>
                <a:gd name="connsiteY4" fmla="*/ 1876653 h 18766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491" h="1876653">
                  <a:moveTo>
                    <a:pt x="0" y="643075"/>
                  </a:moveTo>
                  <a:lnTo>
                    <a:pt x="643075" y="0"/>
                  </a:lnTo>
                  <a:lnTo>
                    <a:pt x="1409491" y="0"/>
                  </a:lnTo>
                  <a:lnTo>
                    <a:pt x="1409491" y="1876653"/>
                  </a:lnTo>
                  <a:lnTo>
                    <a:pt x="1233578" y="1876653"/>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Rectangle 17">
              <a:extLst>
                <a:ext uri="{FF2B5EF4-FFF2-40B4-BE49-F238E27FC236}">
                  <a16:creationId xmlns:a16="http://schemas.microsoft.com/office/drawing/2014/main" id="{166E38B6-B050-4340-8E8F-3A971DADC03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01285" y="128278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20" name="Rectangle 19">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2737196" y="6033666"/>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2" name="Isosceles Triangle 21">
            <a:extLst>
              <a:ext uri="{FF2B5EF4-FFF2-40B4-BE49-F238E27FC236}">
                <a16:creationId xmlns:a16="http://schemas.microsoft.com/office/drawing/2014/main" id="{633C5E46-DAC5-4661-9C87-22B08E2A51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43436" y="5721108"/>
            <a:ext cx="2261965" cy="1136891"/>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0" name="Picture 4">
            <a:extLst>
              <a:ext uri="{FF2B5EF4-FFF2-40B4-BE49-F238E27FC236}">
                <a16:creationId xmlns:a16="http://schemas.microsoft.com/office/drawing/2014/main" id="{5546ABC6-F510-4CD8-8A8E-754846A275C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74448" y="5415840"/>
            <a:ext cx="1078541" cy="570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5">
            <a:extLst>
              <a:ext uri="{FF2B5EF4-FFF2-40B4-BE49-F238E27FC236}">
                <a16:creationId xmlns:a16="http://schemas.microsoft.com/office/drawing/2014/main" id="{6854FFDE-C83C-4CE3-A560-0A82CE89A6B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91513" y="6059032"/>
            <a:ext cx="1775183" cy="2695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Textfeld 14">
            <a:extLst>
              <a:ext uri="{FF2B5EF4-FFF2-40B4-BE49-F238E27FC236}">
                <a16:creationId xmlns:a16="http://schemas.microsoft.com/office/drawing/2014/main" id="{13414CBA-37EB-4075-B875-94B2D71DC35A}"/>
              </a:ext>
            </a:extLst>
          </p:cNvPr>
          <p:cNvSpPr txBox="1"/>
          <p:nvPr/>
        </p:nvSpPr>
        <p:spPr>
          <a:xfrm>
            <a:off x="1267536" y="684700"/>
            <a:ext cx="9755577" cy="70788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AT" sz="4000" b="0" i="0" u="none" strike="noStrike" kern="1200" cap="none" spc="0" normalizeH="0" baseline="0" noProof="0" dirty="0">
                <a:ln w="0"/>
                <a:solidFill>
                  <a:srgbClr val="4472C4">
                    <a:lumMod val="50000"/>
                  </a:srgbClr>
                </a:solidFill>
                <a:effectLst>
                  <a:outerShdw blurRad="38100" dist="38100" dir="2700000" algn="tl">
                    <a:srgbClr val="000000">
                      <a:alpha val="43137"/>
                    </a:srgbClr>
                  </a:outerShdw>
                </a:effectLst>
                <a:uLnTx/>
                <a:uFillTx/>
                <a:latin typeface="Century Gothic" panose="020B0502020202020204" pitchFamily="34" charset="0"/>
                <a:ea typeface="+mn-ea"/>
                <a:cs typeface="+mn-cs"/>
              </a:rPr>
              <a:t>6 Grundemotionen nach Paul Ekmann</a:t>
            </a:r>
            <a:endParaRPr kumimoji="0" lang="de-DE" sz="4000"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alibri" panose="020F0502020204030204"/>
              <a:ea typeface="+mn-ea"/>
              <a:cs typeface="+mn-cs"/>
            </a:endParaRPr>
          </a:p>
        </p:txBody>
      </p:sp>
      <p:sp>
        <p:nvSpPr>
          <p:cNvPr id="19" name="Inhaltsplatzhalter 2">
            <a:extLst>
              <a:ext uri="{FF2B5EF4-FFF2-40B4-BE49-F238E27FC236}">
                <a16:creationId xmlns:a16="http://schemas.microsoft.com/office/drawing/2014/main" id="{33786604-AD91-478F-A2AC-C34481EE9A2A}"/>
              </a:ext>
            </a:extLst>
          </p:cNvPr>
          <p:cNvSpPr txBox="1">
            <a:spLocks/>
          </p:cNvSpPr>
          <p:nvPr/>
        </p:nvSpPr>
        <p:spPr>
          <a:xfrm>
            <a:off x="838200" y="1750459"/>
            <a:ext cx="10928496" cy="404178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de-DE" sz="28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      </a:t>
            </a:r>
            <a:r>
              <a:rPr kumimoji="0" lang="de-DE" sz="3200" b="0" i="0" u="none" strike="noStrike" kern="1200" cap="none" spc="0" normalizeH="0" baseline="0" noProof="0" dirty="0">
                <a:ln>
                  <a:noFill/>
                </a:ln>
                <a:solidFill>
                  <a:srgbClr val="FFC000"/>
                </a:solidFill>
                <a:effectLst>
                  <a:outerShdw blurRad="38100" dist="38100" dir="2700000" algn="tl">
                    <a:srgbClr val="000000">
                      <a:alpha val="43137"/>
                    </a:srgbClr>
                  </a:outerShdw>
                </a:effectLst>
                <a:uLnTx/>
                <a:uFillTx/>
                <a:latin typeface="Century Gothic" panose="020B0502020202020204" pitchFamily="34" charset="0"/>
                <a:ea typeface="+mn-ea"/>
                <a:cs typeface="+mn-cs"/>
              </a:rPr>
              <a:t>Angst, Wut, Freude, Ekel, Überraschung, Trauer</a:t>
            </a:r>
          </a:p>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endParaRPr kumimoji="0" lang="de-DE" sz="18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endParaRPr>
          </a:p>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de-DE" sz="18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Diese Emotionen sind universell, in den Gesichtszügen erkennbar und voneinander abgrenzbar.</a:t>
            </a:r>
          </a:p>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de-DE" sz="18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In den 1990er Jahren Erweiterung auf Zufriedenheit, Aufregung, Verlegenheit, Verachtung, Schuld, Scham, Stolz, Erleichterung und sinnliches Vergnügen. Diese Emotionen waren jedoch nicht mehr eindeutig am Gesichtsausdruck erkennbar bzw. voneinander abgrenzbar.</a:t>
            </a:r>
          </a:p>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de-DE" sz="18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Untersucht wird mit den „</a:t>
            </a:r>
            <a:r>
              <a:rPr kumimoji="0" lang="de-DE" sz="1800" b="0" i="1" u="none" strike="noStrike" kern="1200" cap="none" spc="0" normalizeH="0" baseline="0" noProof="0" dirty="0" err="1">
                <a:ln>
                  <a:noFill/>
                </a:ln>
                <a:solidFill>
                  <a:prstClr val="black"/>
                </a:solidFill>
                <a:effectLst/>
                <a:uLnTx/>
                <a:uFillTx/>
                <a:latin typeface="Century Gothic" panose="020B0502020202020204" pitchFamily="34" charset="0"/>
                <a:ea typeface="+mn-ea"/>
                <a:cs typeface="+mn-cs"/>
              </a:rPr>
              <a:t>Facial</a:t>
            </a:r>
            <a:r>
              <a:rPr kumimoji="0" lang="de-DE" sz="1800" b="0" i="1"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 Action Coding System (FACS)“, </a:t>
            </a:r>
            <a:r>
              <a:rPr kumimoji="0" lang="de-DE" sz="18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mit dem Bewegungen der mimischen Muskulatur exakt und wissenschaftlich nachvollziehbar beschrieben werden können.</a:t>
            </a:r>
          </a:p>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de-DE" sz="18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Zur Kategorisierung entstand von Paul Ekmann eine Sammlung von 46 </a:t>
            </a:r>
            <a:r>
              <a:rPr kumimoji="0" lang="de-DE" sz="1800" b="0" i="0" u="none" strike="noStrike" kern="1200" cap="none" spc="0" normalizeH="0" baseline="0" noProof="0" dirty="0" err="1">
                <a:ln>
                  <a:noFill/>
                </a:ln>
                <a:solidFill>
                  <a:prstClr val="black"/>
                </a:solidFill>
                <a:effectLst/>
                <a:uLnTx/>
                <a:uFillTx/>
                <a:latin typeface="Century Gothic" panose="020B0502020202020204" pitchFamily="34" charset="0"/>
                <a:ea typeface="+mn-ea"/>
                <a:cs typeface="+mn-cs"/>
              </a:rPr>
              <a:t>action</a:t>
            </a:r>
            <a:r>
              <a:rPr kumimoji="0" lang="de-DE" sz="18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 </a:t>
            </a:r>
            <a:r>
              <a:rPr kumimoji="0" lang="de-DE" sz="1800" b="0" i="0" u="none" strike="noStrike" kern="1200" cap="none" spc="0" normalizeH="0" baseline="0" noProof="0" dirty="0" err="1">
                <a:ln>
                  <a:noFill/>
                </a:ln>
                <a:solidFill>
                  <a:prstClr val="black"/>
                </a:solidFill>
                <a:effectLst/>
                <a:uLnTx/>
                <a:uFillTx/>
                <a:latin typeface="Century Gothic" panose="020B0502020202020204" pitchFamily="34" charset="0"/>
                <a:ea typeface="+mn-ea"/>
                <a:cs typeface="+mn-cs"/>
              </a:rPr>
              <a:t>units</a:t>
            </a:r>
            <a:r>
              <a:rPr kumimoji="0" lang="de-DE" sz="18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 – z.B.: Heben der Augenbrauen, Herabziehen der Mundwinkel, Zusammenpressen der Lippen, Öffnen der Lippen usw.</a:t>
            </a:r>
            <a:endParaRPr kumimoji="0" lang="de-AT" sz="18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endParaRPr>
          </a:p>
        </p:txBody>
      </p:sp>
    </p:spTree>
    <p:extLst>
      <p:ext uri="{BB962C8B-B14F-4D97-AF65-F5344CB8AC3E}">
        <p14:creationId xmlns:p14="http://schemas.microsoft.com/office/powerpoint/2010/main" val="12451308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2" name="Freeform: Shape 11">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Rectangle 15">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Freeform: Shape 17">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0" name="Isosceles Triangle 19">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2" name="Isosceles Triangle 21">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 name="Picture 4" descr="Ein Bild, das Text, Schild enthält.&#10;&#10;Automatisch generierte Beschreibung">
            <a:extLst>
              <a:ext uri="{FF2B5EF4-FFF2-40B4-BE49-F238E27FC236}">
                <a16:creationId xmlns:a16="http://schemas.microsoft.com/office/drawing/2014/main" id="{126CDF52-D599-4FFA-8C36-CF43CD8915F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553117" y="5841274"/>
            <a:ext cx="1078541" cy="570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5">
            <a:extLst>
              <a:ext uri="{FF2B5EF4-FFF2-40B4-BE49-F238E27FC236}">
                <a16:creationId xmlns:a16="http://schemas.microsoft.com/office/drawing/2014/main" id="{6CB128C9-7788-4CE3-89FB-4F8644AB938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73350" y="6446785"/>
            <a:ext cx="1775183" cy="2695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Grafik 14">
            <a:extLst>
              <a:ext uri="{FF2B5EF4-FFF2-40B4-BE49-F238E27FC236}">
                <a16:creationId xmlns:a16="http://schemas.microsoft.com/office/drawing/2014/main" id="{BB50A782-9EEA-4840-B768-462F556CA3DF}"/>
              </a:ext>
            </a:extLst>
          </p:cNvPr>
          <p:cNvPicPr>
            <a:picLocks noChangeAspect="1"/>
          </p:cNvPicPr>
          <p:nvPr/>
        </p:nvPicPr>
        <p:blipFill rotWithShape="1">
          <a:blip r:embed="rId4"/>
          <a:srcRect t="10522" b="6344"/>
          <a:stretch/>
        </p:blipFill>
        <p:spPr>
          <a:xfrm>
            <a:off x="1736344" y="1697558"/>
            <a:ext cx="8164757" cy="4648003"/>
          </a:xfrm>
          <a:prstGeom prst="rect">
            <a:avLst/>
          </a:prstGeom>
        </p:spPr>
      </p:pic>
      <p:sp>
        <p:nvSpPr>
          <p:cNvPr id="17" name="Textfeld 16">
            <a:extLst>
              <a:ext uri="{FF2B5EF4-FFF2-40B4-BE49-F238E27FC236}">
                <a16:creationId xmlns:a16="http://schemas.microsoft.com/office/drawing/2014/main" id="{58EA52ED-D7DB-40E5-A11D-9A2DB534220F}"/>
              </a:ext>
            </a:extLst>
          </p:cNvPr>
          <p:cNvSpPr txBox="1"/>
          <p:nvPr/>
        </p:nvSpPr>
        <p:spPr>
          <a:xfrm>
            <a:off x="2266014" y="512759"/>
            <a:ext cx="6512059" cy="1077218"/>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CH" sz="3200" b="0" i="0" u="none" strike="noStrike" kern="1200" cap="none" spc="0" normalizeH="0" baseline="0" noProof="0" dirty="0">
                <a:ln>
                  <a:noFill/>
                </a:ln>
                <a:solidFill>
                  <a:srgbClr val="5B9BD5">
                    <a:lumMod val="75000"/>
                  </a:srgbClr>
                </a:solidFill>
                <a:effectLst/>
                <a:uLnTx/>
                <a:uFillTx/>
                <a:latin typeface="Century Gothic" panose="020B0502020202020204" pitchFamily="34" charset="0"/>
                <a:ea typeface="+mn-ea"/>
                <a:cs typeface="+mn-cs"/>
              </a:rPr>
              <a:t>Universelle Emotionen und ihre Gesichtsausdrücke</a:t>
            </a:r>
          </a:p>
        </p:txBody>
      </p:sp>
    </p:spTree>
    <p:extLst>
      <p:ext uri="{BB962C8B-B14F-4D97-AF65-F5344CB8AC3E}">
        <p14:creationId xmlns:p14="http://schemas.microsoft.com/office/powerpoint/2010/main" val="7082878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2" name="Freeform: Shape 11">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Rectangle 15">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Freeform: Shape 17">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0" name="Isosceles Triangle 19">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2" name="Isosceles Triangle 21">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 name="Picture 4" descr="Ein Bild, das Text, Schild enthält.&#10;&#10;Automatisch generierte Beschreibung">
            <a:extLst>
              <a:ext uri="{FF2B5EF4-FFF2-40B4-BE49-F238E27FC236}">
                <a16:creationId xmlns:a16="http://schemas.microsoft.com/office/drawing/2014/main" id="{126CDF52-D599-4FFA-8C36-CF43CD8915F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553117" y="5841274"/>
            <a:ext cx="1078541" cy="570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5">
            <a:extLst>
              <a:ext uri="{FF2B5EF4-FFF2-40B4-BE49-F238E27FC236}">
                <a16:creationId xmlns:a16="http://schemas.microsoft.com/office/drawing/2014/main" id="{6CB128C9-7788-4CE3-89FB-4F8644AB938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73350" y="6446785"/>
            <a:ext cx="1775183" cy="2695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Textfeld 16">
            <a:extLst>
              <a:ext uri="{FF2B5EF4-FFF2-40B4-BE49-F238E27FC236}">
                <a16:creationId xmlns:a16="http://schemas.microsoft.com/office/drawing/2014/main" id="{58EA52ED-D7DB-40E5-A11D-9A2DB534220F}"/>
              </a:ext>
            </a:extLst>
          </p:cNvPr>
          <p:cNvSpPr txBox="1"/>
          <p:nvPr/>
        </p:nvSpPr>
        <p:spPr>
          <a:xfrm>
            <a:off x="2844584" y="265424"/>
            <a:ext cx="6512059" cy="1077218"/>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CH" sz="3200" b="0" i="0" u="none" strike="noStrike" kern="1200" cap="none" spc="0" normalizeH="0" baseline="0" noProof="0" dirty="0">
                <a:ln>
                  <a:noFill/>
                </a:ln>
                <a:solidFill>
                  <a:srgbClr val="5B9BD5">
                    <a:lumMod val="75000"/>
                  </a:srgbClr>
                </a:solidFill>
                <a:effectLst/>
                <a:uLnTx/>
                <a:uFillTx/>
                <a:latin typeface="Century Gothic" panose="020B0502020202020204" pitchFamily="34" charset="0"/>
                <a:ea typeface="+mn-ea"/>
                <a:cs typeface="+mn-cs"/>
              </a:rPr>
              <a:t>Universelle Emotionen und ihre Gesichtsausdrücke</a:t>
            </a:r>
          </a:p>
        </p:txBody>
      </p:sp>
      <p:pic>
        <p:nvPicPr>
          <p:cNvPr id="13" name="Grafik 12">
            <a:extLst>
              <a:ext uri="{FF2B5EF4-FFF2-40B4-BE49-F238E27FC236}">
                <a16:creationId xmlns:a16="http://schemas.microsoft.com/office/drawing/2014/main" id="{43BD273F-D663-45A1-9FBE-433E455D9FB3}"/>
              </a:ext>
            </a:extLst>
          </p:cNvPr>
          <p:cNvPicPr>
            <a:picLocks noChangeAspect="1"/>
          </p:cNvPicPr>
          <p:nvPr/>
        </p:nvPicPr>
        <p:blipFill rotWithShape="1">
          <a:blip r:embed="rId4"/>
          <a:srcRect r="1201" b="8564"/>
          <a:stretch/>
        </p:blipFill>
        <p:spPr>
          <a:xfrm>
            <a:off x="1891533" y="1409740"/>
            <a:ext cx="8460960" cy="4935501"/>
          </a:xfrm>
          <a:prstGeom prst="rect">
            <a:avLst/>
          </a:prstGeom>
        </p:spPr>
      </p:pic>
    </p:spTree>
    <p:extLst>
      <p:ext uri="{BB962C8B-B14F-4D97-AF65-F5344CB8AC3E}">
        <p14:creationId xmlns:p14="http://schemas.microsoft.com/office/powerpoint/2010/main" val="11620590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86FF76B9-219D-4469-AF87-0236D29032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nvGrpSpPr>
          <p:cNvPr id="16" name="Group 15">
            <a:extLst>
              <a:ext uri="{FF2B5EF4-FFF2-40B4-BE49-F238E27FC236}">
                <a16:creationId xmlns:a16="http://schemas.microsoft.com/office/drawing/2014/main" id="{DB88BD78-87E1-424D-B479-C37D8E41B12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10964637" y="2358"/>
            <a:ext cx="1876653" cy="1766008"/>
            <a:chOff x="-648769" y="2358"/>
            <a:chExt cx="1876653" cy="1766008"/>
          </a:xfrm>
        </p:grpSpPr>
        <p:sp>
          <p:nvSpPr>
            <p:cNvPr id="17" name="Freeform: Shape 16">
              <a:extLst>
                <a:ext uri="{FF2B5EF4-FFF2-40B4-BE49-F238E27FC236}">
                  <a16:creationId xmlns:a16="http://schemas.microsoft.com/office/drawing/2014/main" id="{C05EB894-9410-4B20-95E4-7A25101AB89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415188" y="-231223"/>
              <a:ext cx="1409491" cy="1876653"/>
            </a:xfrm>
            <a:custGeom>
              <a:avLst/>
              <a:gdLst>
                <a:gd name="connsiteX0" fmla="*/ 0 w 1409491"/>
                <a:gd name="connsiteY0" fmla="*/ 643075 h 1876653"/>
                <a:gd name="connsiteX1" fmla="*/ 643075 w 1409491"/>
                <a:gd name="connsiteY1" fmla="*/ 0 h 1876653"/>
                <a:gd name="connsiteX2" fmla="*/ 1409491 w 1409491"/>
                <a:gd name="connsiteY2" fmla="*/ 0 h 1876653"/>
                <a:gd name="connsiteX3" fmla="*/ 1409491 w 1409491"/>
                <a:gd name="connsiteY3" fmla="*/ 1876653 h 1876653"/>
                <a:gd name="connsiteX4" fmla="*/ 1233578 w 1409491"/>
                <a:gd name="connsiteY4" fmla="*/ 1876653 h 18766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491" h="1876653">
                  <a:moveTo>
                    <a:pt x="0" y="643075"/>
                  </a:moveTo>
                  <a:lnTo>
                    <a:pt x="643075" y="0"/>
                  </a:lnTo>
                  <a:lnTo>
                    <a:pt x="1409491" y="0"/>
                  </a:lnTo>
                  <a:lnTo>
                    <a:pt x="1409491" y="1876653"/>
                  </a:lnTo>
                  <a:lnTo>
                    <a:pt x="1233578" y="1876653"/>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Rectangle 17">
              <a:extLst>
                <a:ext uri="{FF2B5EF4-FFF2-40B4-BE49-F238E27FC236}">
                  <a16:creationId xmlns:a16="http://schemas.microsoft.com/office/drawing/2014/main" id="{166E38B6-B050-4340-8E8F-3A971DADC03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01285" y="128278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20" name="Rectangle 19">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2737196" y="6033666"/>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2" name="Isosceles Triangle 21">
            <a:extLst>
              <a:ext uri="{FF2B5EF4-FFF2-40B4-BE49-F238E27FC236}">
                <a16:creationId xmlns:a16="http://schemas.microsoft.com/office/drawing/2014/main" id="{633C5E46-DAC5-4661-9C87-22B08E2A51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43436" y="5721108"/>
            <a:ext cx="2261965" cy="1136891"/>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0" name="Picture 4">
            <a:extLst>
              <a:ext uri="{FF2B5EF4-FFF2-40B4-BE49-F238E27FC236}">
                <a16:creationId xmlns:a16="http://schemas.microsoft.com/office/drawing/2014/main" id="{5546ABC6-F510-4CD8-8A8E-754846A275C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74448" y="5415840"/>
            <a:ext cx="1078541" cy="570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5">
            <a:extLst>
              <a:ext uri="{FF2B5EF4-FFF2-40B4-BE49-F238E27FC236}">
                <a16:creationId xmlns:a16="http://schemas.microsoft.com/office/drawing/2014/main" id="{6854FFDE-C83C-4CE3-A560-0A82CE89A6B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91513" y="6059032"/>
            <a:ext cx="1775183" cy="2695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Textfeld 14">
            <a:extLst>
              <a:ext uri="{FF2B5EF4-FFF2-40B4-BE49-F238E27FC236}">
                <a16:creationId xmlns:a16="http://schemas.microsoft.com/office/drawing/2014/main" id="{13414CBA-37EB-4075-B875-94B2D71DC35A}"/>
              </a:ext>
            </a:extLst>
          </p:cNvPr>
          <p:cNvSpPr txBox="1"/>
          <p:nvPr/>
        </p:nvSpPr>
        <p:spPr>
          <a:xfrm>
            <a:off x="1267536" y="684700"/>
            <a:ext cx="9755577" cy="132343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AT" sz="4000" b="0" i="0" u="none" strike="noStrike" kern="1200" cap="none" spc="0" normalizeH="0" baseline="0" noProof="0" dirty="0">
                <a:ln w="0"/>
                <a:solidFill>
                  <a:srgbClr val="4472C4">
                    <a:lumMod val="50000"/>
                  </a:srgbClr>
                </a:solidFill>
                <a:effectLst>
                  <a:outerShdw blurRad="38100" dist="38100" dir="2700000" algn="tl">
                    <a:srgbClr val="000000">
                      <a:alpha val="43137"/>
                    </a:srgbClr>
                  </a:outerShdw>
                </a:effectLst>
                <a:uLnTx/>
                <a:uFillTx/>
                <a:latin typeface="Century Gothic" panose="020B0502020202020204" pitchFamily="34" charset="0"/>
                <a:ea typeface="+mn-ea"/>
                <a:cs typeface="+mn-cs"/>
              </a:rPr>
              <a:t>6 Grundemotionen nach Paul </a:t>
            </a:r>
            <a:r>
              <a:rPr kumimoji="0" lang="de-AT" sz="4000" b="0" i="0" u="none" strike="noStrike" kern="1200" cap="none" spc="0" normalizeH="0" baseline="0" noProof="0" dirty="0" err="1">
                <a:ln w="0"/>
                <a:solidFill>
                  <a:srgbClr val="4472C4">
                    <a:lumMod val="50000"/>
                  </a:srgbClr>
                </a:solidFill>
                <a:effectLst>
                  <a:outerShdw blurRad="38100" dist="38100" dir="2700000" algn="tl">
                    <a:srgbClr val="000000">
                      <a:alpha val="43137"/>
                    </a:srgbClr>
                  </a:outerShdw>
                </a:effectLst>
                <a:uLnTx/>
                <a:uFillTx/>
                <a:latin typeface="Century Gothic" panose="020B0502020202020204" pitchFamily="34" charset="0"/>
                <a:ea typeface="+mn-ea"/>
                <a:cs typeface="+mn-cs"/>
              </a:rPr>
              <a:t>Ekmann</a:t>
            </a:r>
            <a:endParaRPr kumimoji="0" lang="de-AT" sz="4000" b="0" i="0" u="none" strike="noStrike" kern="1200" cap="none" spc="0" normalizeH="0" baseline="0" noProof="0" dirty="0">
              <a:ln w="0"/>
              <a:solidFill>
                <a:srgbClr val="4472C4">
                  <a:lumMod val="50000"/>
                </a:srgbClr>
              </a:solidFill>
              <a:effectLst>
                <a:outerShdw blurRad="38100" dist="38100" dir="2700000" algn="tl">
                  <a:srgbClr val="000000">
                    <a:alpha val="43137"/>
                  </a:srgbClr>
                </a:outerShdw>
              </a:effectLst>
              <a:uLnTx/>
              <a:uFillTx/>
              <a:latin typeface="Century Gothic" panose="020B05020202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4000"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alibri" panose="020F0502020204030204"/>
              <a:ea typeface="+mn-ea"/>
              <a:cs typeface="+mn-cs"/>
            </a:endParaRPr>
          </a:p>
        </p:txBody>
      </p:sp>
      <p:sp>
        <p:nvSpPr>
          <p:cNvPr id="19" name="Inhaltsplatzhalter 2">
            <a:extLst>
              <a:ext uri="{FF2B5EF4-FFF2-40B4-BE49-F238E27FC236}">
                <a16:creationId xmlns:a16="http://schemas.microsoft.com/office/drawing/2014/main" id="{33786604-AD91-478F-A2AC-C34481EE9A2A}"/>
              </a:ext>
            </a:extLst>
          </p:cNvPr>
          <p:cNvSpPr txBox="1">
            <a:spLocks/>
          </p:cNvSpPr>
          <p:nvPr/>
        </p:nvSpPr>
        <p:spPr>
          <a:xfrm>
            <a:off x="339011" y="1750459"/>
            <a:ext cx="11652791" cy="404178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de-DE" sz="28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de-DE" sz="3200" b="0" i="0" u="none" strike="noStrike" kern="1200" cap="none" spc="0" normalizeH="0" baseline="0" noProof="0" dirty="0">
                <a:ln>
                  <a:noFill/>
                </a:ln>
                <a:solidFill>
                  <a:srgbClr val="FFC000"/>
                </a:solidFill>
                <a:effectLst>
                  <a:outerShdw blurRad="38100" dist="38100" dir="2700000" algn="tl">
                    <a:srgbClr val="000000">
                      <a:alpha val="43137"/>
                    </a:srgbClr>
                  </a:outerShdw>
                </a:effectLst>
                <a:uLnTx/>
                <a:uFillTx/>
                <a:latin typeface="Century Gothic" panose="020B0502020202020204" pitchFamily="34" charset="0"/>
                <a:ea typeface="+mn-ea"/>
                <a:cs typeface="+mn-cs"/>
              </a:rPr>
              <a:t>        Angst, Wut, Freude, Ekel, Überraschung, Trauer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de-DE" sz="3200" b="0" i="0" u="none" strike="noStrike" kern="1200" cap="none" spc="0" normalizeH="0" baseline="0" noProof="0" dirty="0">
                <a:ln>
                  <a:noFill/>
                </a:ln>
                <a:solidFill>
                  <a:srgbClr val="FFC000"/>
                </a:solidFill>
                <a:effectLst>
                  <a:outerShdw blurRad="38100" dist="38100" dir="2700000" algn="tl">
                    <a:srgbClr val="000000">
                      <a:alpha val="43137"/>
                    </a:srgbClr>
                  </a:outerShdw>
                </a:effectLst>
                <a:uLnTx/>
                <a:uFillTx/>
                <a:latin typeface="Century Gothic" panose="020B0502020202020204" pitchFamily="34" charset="0"/>
                <a:ea typeface="+mn-ea"/>
                <a:cs typeface="+mn-cs"/>
              </a:rPr>
              <a:t>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de-DE" sz="2400" b="0" i="0" u="none" strike="noStrike" kern="1200" cap="none" spc="0" normalizeH="0" baseline="0" noProof="0" dirty="0">
                <a:ln>
                  <a:noFill/>
                </a:ln>
                <a:solidFill>
                  <a:srgbClr val="FFC000"/>
                </a:solidFill>
                <a:effectLst>
                  <a:outerShdw blurRad="38100" dist="38100" dir="2700000" algn="tl">
                    <a:srgbClr val="000000">
                      <a:alpha val="43137"/>
                    </a:srgbClr>
                  </a:outerShdw>
                </a:effectLst>
                <a:uLnTx/>
                <a:uFillTx/>
                <a:latin typeface="Century Gothic" panose="020B0502020202020204" pitchFamily="34" charset="0"/>
                <a:ea typeface="+mn-ea"/>
                <a:cs typeface="+mn-cs"/>
              </a:rPr>
              <a:t>Ziel ist es diese Emotionen zu regulieren, nicht sie weg haben zu wollen.</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de-DE" sz="2400" b="0" i="0" u="none" strike="noStrike" kern="1200" cap="none" spc="0" normalizeH="0" baseline="0" noProof="0" dirty="0">
                <a:ln>
                  <a:noFill/>
                </a:ln>
                <a:solidFill>
                  <a:srgbClr val="FFC000"/>
                </a:solidFill>
                <a:effectLst>
                  <a:outerShdw blurRad="38100" dist="38100" dir="2700000" algn="tl">
                    <a:srgbClr val="000000">
                      <a:alpha val="43137"/>
                    </a:srgbClr>
                  </a:outerShdw>
                </a:effectLst>
                <a:uLnTx/>
                <a:uFillTx/>
                <a:latin typeface="Century Gothic" panose="020B0502020202020204" pitchFamily="34" charset="0"/>
                <a:ea typeface="+mn-ea"/>
                <a:cs typeface="+mn-cs"/>
              </a:rPr>
              <a:t>„negative“ Emotionen wirken 3 bis 4 mal so stark wie „positive“ Emotionen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de-DE" sz="2400" dirty="0">
              <a:solidFill>
                <a:srgbClr val="FFC000"/>
              </a:solidFill>
              <a:effectLst>
                <a:outerShdw blurRad="38100" dist="38100" dir="2700000" algn="tl">
                  <a:srgbClr val="000000">
                    <a:alpha val="43137"/>
                  </a:srgbClr>
                </a:outerShdw>
              </a:effectLst>
              <a:latin typeface="Century Gothic" panose="020B050202020202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de-DE" sz="4000" b="0" i="0" u="none" strike="noStrike" kern="1200" cap="none" spc="0" normalizeH="0" baseline="0" noProof="0" dirty="0">
                <a:ln>
                  <a:noFill/>
                </a:ln>
                <a:solidFill>
                  <a:srgbClr val="FFC000"/>
                </a:solidFill>
                <a:effectLst>
                  <a:outerShdw blurRad="38100" dist="38100" dir="2700000" algn="tl">
                    <a:srgbClr val="000000">
                      <a:alpha val="43137"/>
                    </a:srgbClr>
                  </a:outerShdw>
                </a:effectLst>
                <a:uLnTx/>
                <a:uFillTx/>
                <a:latin typeface="Century Gothic" panose="020B0502020202020204" pitchFamily="34" charset="0"/>
                <a:ea typeface="+mn-ea"/>
                <a:cs typeface="+mn-cs"/>
              </a:rPr>
              <a:t>                   …the Negativity Bias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de-DE" sz="3200" b="0" i="0" u="none" strike="noStrike" kern="1200" cap="none" spc="0" normalizeH="0" baseline="0" noProof="0" dirty="0">
                <a:ln>
                  <a:noFill/>
                </a:ln>
                <a:solidFill>
                  <a:srgbClr val="FFC000"/>
                </a:solidFill>
                <a:effectLst>
                  <a:outerShdw blurRad="38100" dist="38100" dir="2700000" algn="tl">
                    <a:srgbClr val="000000">
                      <a:alpha val="43137"/>
                    </a:srgbClr>
                  </a:outerShdw>
                </a:effectLst>
                <a:uLnTx/>
                <a:uFillTx/>
                <a:latin typeface="Century Gothic" panose="020B0502020202020204" pitchFamily="34" charset="0"/>
                <a:ea typeface="+mn-ea"/>
                <a:cs typeface="+mn-cs"/>
              </a:rPr>
              <a:t>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de-DE" sz="3200" b="0" i="0" u="none" strike="noStrike" kern="1200" cap="none" spc="0" normalizeH="0" baseline="0" noProof="0" dirty="0">
                <a:ln>
                  <a:noFill/>
                </a:ln>
                <a:solidFill>
                  <a:srgbClr val="4472C4"/>
                </a:solidFill>
                <a:effectLst>
                  <a:outerShdw blurRad="38100" dist="38100" dir="2700000" algn="tl">
                    <a:srgbClr val="000000">
                      <a:alpha val="43137"/>
                    </a:srgbClr>
                  </a:outerShdw>
                </a:effectLst>
                <a:uLnTx/>
                <a:uFillTx/>
                <a:latin typeface="Century Gothic" panose="020B0502020202020204" pitchFamily="34" charset="0"/>
                <a:ea typeface="+mn-ea"/>
                <a:cs typeface="+mn-cs"/>
              </a:rPr>
              <a:t>              </a:t>
            </a:r>
          </a:p>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endParaRPr kumimoji="0" lang="de-DE" sz="18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endParaRPr>
          </a:p>
        </p:txBody>
      </p:sp>
    </p:spTree>
    <p:extLst>
      <p:ext uri="{BB962C8B-B14F-4D97-AF65-F5344CB8AC3E}">
        <p14:creationId xmlns:p14="http://schemas.microsoft.com/office/powerpoint/2010/main" val="4774632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2727C24-4617-438A-99F1-F589918413F4}"/>
              </a:ext>
            </a:extLst>
          </p:cNvPr>
          <p:cNvSpPr>
            <a:spLocks noGrp="1"/>
          </p:cNvSpPr>
          <p:nvPr>
            <p:ph type="title"/>
          </p:nvPr>
        </p:nvSpPr>
        <p:spPr/>
        <p:txBody>
          <a:bodyPr/>
          <a:lstStyle/>
          <a:p>
            <a:endParaRPr lang="de-AT" dirty="0"/>
          </a:p>
        </p:txBody>
      </p:sp>
      <p:pic>
        <p:nvPicPr>
          <p:cNvPr id="1026" name="Picture 2" descr="Belgische Urlauber stürzen mit dem Auto ins Meer">
            <a:extLst>
              <a:ext uri="{FF2B5EF4-FFF2-40B4-BE49-F238E27FC236}">
                <a16:creationId xmlns:a16="http://schemas.microsoft.com/office/drawing/2014/main" id="{3A205D49-F5B0-483D-8C35-5EBF72B23927}"/>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76980" y="99551"/>
            <a:ext cx="11838039" cy="665889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542846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a:xfrm>
            <a:off x="9347200" y="6597352"/>
            <a:ext cx="2844800"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1FF5481D-800C-4F34-B3D6-C18BC0A4FD2D}" type="slidenum">
              <a:rPr kumimoji="0" lang="de-CH"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17</a:t>
            </a:fld>
            <a:endParaRPr kumimoji="0" lang="de-CH"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0" name="Titel 3"/>
          <p:cNvSpPr txBox="1">
            <a:spLocks/>
          </p:cNvSpPr>
          <p:nvPr/>
        </p:nvSpPr>
        <p:spPr>
          <a:xfrm>
            <a:off x="426522" y="51208"/>
            <a:ext cx="10515600" cy="663575"/>
          </a:xfrm>
          <a:prstGeom prst="rect">
            <a:avLst/>
          </a:prstGeom>
        </p:spPr>
        <p:txBody>
          <a:bodyPr vert="horz" lIns="0" tIns="0" rIns="0" bIns="0" rtlCol="0" anchor="t" anchorCtr="0">
            <a:normAutofit/>
          </a:bodyPr>
          <a:lstStyle>
            <a:lvl1pPr algn="l" defTabSz="914400" rtl="0" eaLnBrk="1" latinLnBrk="0" hangingPunct="1">
              <a:spcBef>
                <a:spcPct val="0"/>
              </a:spcBef>
              <a:buNone/>
              <a:defRPr sz="2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de-CH" sz="3200" b="1" i="0" u="none" strike="noStrike" kern="1200" cap="none" spc="0" normalizeH="0" baseline="0" noProof="0" dirty="0">
                <a:ln>
                  <a:noFill/>
                </a:ln>
                <a:solidFill>
                  <a:prstClr val="black"/>
                </a:solidFill>
                <a:effectLst/>
                <a:uLnTx/>
                <a:uFillTx/>
                <a:latin typeface="Calibri Light" panose="020F0302020204030204"/>
                <a:ea typeface="+mj-ea"/>
                <a:cs typeface="+mj-cs"/>
              </a:rPr>
              <a:t>Worüber reden diese Menschen?</a:t>
            </a:r>
          </a:p>
        </p:txBody>
      </p:sp>
      <p:sp>
        <p:nvSpPr>
          <p:cNvPr id="14" name="Rectangle 9">
            <a:extLst>
              <a:ext uri="{FF2B5EF4-FFF2-40B4-BE49-F238E27FC236}">
                <a16:creationId xmlns:a16="http://schemas.microsoft.com/office/drawing/2014/main" id="{1EFCAC9C-0EB6-4C05-8374-ADCDCD7FDB7E}"/>
              </a:ext>
            </a:extLst>
          </p:cNvPr>
          <p:cNvSpPr/>
          <p:nvPr/>
        </p:nvSpPr>
        <p:spPr>
          <a:xfrm flipV="1">
            <a:off x="419623" y="608870"/>
            <a:ext cx="11549177" cy="45719"/>
          </a:xfrm>
          <a:prstGeom prst="rect">
            <a:avLst/>
          </a:prstGeom>
          <a:solidFill>
            <a:schemeClr val="accent4">
              <a:lumMod val="50000"/>
            </a:schemeClr>
          </a:solidFill>
          <a:ln w="6350">
            <a:solidFill>
              <a:schemeClr val="tx2">
                <a:lumMod val="25000"/>
                <a:lumOff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7" name="Grafik 6"/>
          <p:cNvPicPr>
            <a:picLocks noChangeAspect="1"/>
          </p:cNvPicPr>
          <p:nvPr/>
        </p:nvPicPr>
        <p:blipFill>
          <a:blip r:embed="rId2"/>
          <a:stretch>
            <a:fillRect/>
          </a:stretch>
        </p:blipFill>
        <p:spPr>
          <a:xfrm>
            <a:off x="6782657" y="828661"/>
            <a:ext cx="3956415" cy="2797309"/>
          </a:xfrm>
          <a:prstGeom prst="rect">
            <a:avLst/>
          </a:prstGeom>
        </p:spPr>
      </p:pic>
      <p:pic>
        <p:nvPicPr>
          <p:cNvPr id="11" name="Picture 6" descr="L'ultima trovata dell'INPS: derubare i pensionati italiani che vivono  all'estero – La Voce di New York"/>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1424" y="836712"/>
            <a:ext cx="3600400" cy="2604836"/>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Le politiche di sostegno dei comuni italiani agli anziani - Openpolis"/>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40000"/>
          <a:stretch/>
        </p:blipFill>
        <p:spPr bwMode="auto">
          <a:xfrm>
            <a:off x="1412080" y="3871622"/>
            <a:ext cx="3099744" cy="2725730"/>
          </a:xfrm>
          <a:prstGeom prst="rect">
            <a:avLst/>
          </a:prstGeom>
          <a:noFill/>
          <a:extLst>
            <a:ext uri="{909E8E84-426E-40DD-AFC4-6F175D3DCCD1}">
              <a14:hiddenFill xmlns:a14="http://schemas.microsoft.com/office/drawing/2010/main">
                <a:solidFill>
                  <a:srgbClr val="FFFFFF"/>
                </a:solidFill>
              </a14:hiddenFill>
            </a:ext>
          </a:extLst>
        </p:spPr>
      </p:pic>
      <p:pic>
        <p:nvPicPr>
          <p:cNvPr id="2" name="Grafik 1"/>
          <p:cNvPicPr>
            <a:picLocks noChangeAspect="1"/>
          </p:cNvPicPr>
          <p:nvPr/>
        </p:nvPicPr>
        <p:blipFill>
          <a:blip r:embed="rId5"/>
          <a:stretch>
            <a:fillRect/>
          </a:stretch>
        </p:blipFill>
        <p:spPr>
          <a:xfrm>
            <a:off x="5879976" y="3871622"/>
            <a:ext cx="4596797" cy="2795350"/>
          </a:xfrm>
          <a:prstGeom prst="rect">
            <a:avLst/>
          </a:prstGeom>
        </p:spPr>
      </p:pic>
    </p:spTree>
    <p:extLst>
      <p:ext uri="{BB962C8B-B14F-4D97-AF65-F5344CB8AC3E}">
        <p14:creationId xmlns:p14="http://schemas.microsoft.com/office/powerpoint/2010/main" val="20383390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a:xfrm>
            <a:off x="9347200" y="6597352"/>
            <a:ext cx="2844800"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1FF5481D-800C-4F34-B3D6-C18BC0A4FD2D}" type="slidenum">
              <a:rPr kumimoji="0" lang="de-CH"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18</a:t>
            </a:fld>
            <a:endParaRPr kumimoji="0" lang="de-CH"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0" name="Titel 3"/>
          <p:cNvSpPr txBox="1">
            <a:spLocks/>
          </p:cNvSpPr>
          <p:nvPr/>
        </p:nvSpPr>
        <p:spPr>
          <a:xfrm>
            <a:off x="426522" y="51208"/>
            <a:ext cx="10515600" cy="663575"/>
          </a:xfrm>
          <a:prstGeom prst="rect">
            <a:avLst/>
          </a:prstGeom>
        </p:spPr>
        <p:txBody>
          <a:bodyPr vert="horz" lIns="0" tIns="0" rIns="0" bIns="0" rtlCol="0" anchor="t" anchorCtr="0">
            <a:normAutofit/>
          </a:bodyPr>
          <a:lstStyle>
            <a:lvl1pPr algn="l" defTabSz="914400" rtl="0" eaLnBrk="1" latinLnBrk="0" hangingPunct="1">
              <a:spcBef>
                <a:spcPct val="0"/>
              </a:spcBef>
              <a:buNone/>
              <a:defRPr sz="2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de-CH" sz="3200" b="1" i="0" u="none" strike="noStrike" kern="1200" cap="none" spc="0" normalizeH="0" baseline="0" noProof="0" dirty="0">
                <a:ln>
                  <a:noFill/>
                </a:ln>
                <a:solidFill>
                  <a:prstClr val="black"/>
                </a:solidFill>
                <a:effectLst/>
                <a:uLnTx/>
                <a:uFillTx/>
                <a:latin typeface="Calibri Light" panose="020F0302020204030204"/>
                <a:ea typeface="+mj-ea"/>
                <a:cs typeface="+mj-cs"/>
              </a:rPr>
              <a:t>Wie gehen wir mit Gewinn und Verlust um?</a:t>
            </a:r>
          </a:p>
        </p:txBody>
      </p:sp>
      <p:sp>
        <p:nvSpPr>
          <p:cNvPr id="14" name="Rectangle 9">
            <a:extLst>
              <a:ext uri="{FF2B5EF4-FFF2-40B4-BE49-F238E27FC236}">
                <a16:creationId xmlns:a16="http://schemas.microsoft.com/office/drawing/2014/main" id="{1EFCAC9C-0EB6-4C05-8374-ADCDCD7FDB7E}"/>
              </a:ext>
            </a:extLst>
          </p:cNvPr>
          <p:cNvSpPr/>
          <p:nvPr/>
        </p:nvSpPr>
        <p:spPr>
          <a:xfrm flipV="1">
            <a:off x="419623" y="608870"/>
            <a:ext cx="11549177" cy="45719"/>
          </a:xfrm>
          <a:prstGeom prst="rect">
            <a:avLst/>
          </a:prstGeom>
          <a:solidFill>
            <a:schemeClr val="accent4">
              <a:lumMod val="50000"/>
            </a:schemeClr>
          </a:solidFill>
          <a:ln w="6350">
            <a:solidFill>
              <a:schemeClr val="tx2">
                <a:lumMod val="25000"/>
                <a:lumOff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7" name="Grafik 6"/>
          <p:cNvPicPr>
            <a:picLocks noChangeAspect="1"/>
          </p:cNvPicPr>
          <p:nvPr/>
        </p:nvPicPr>
        <p:blipFill>
          <a:blip r:embed="rId2"/>
          <a:stretch>
            <a:fillRect/>
          </a:stretch>
        </p:blipFill>
        <p:spPr>
          <a:xfrm>
            <a:off x="623392" y="1014509"/>
            <a:ext cx="4031169" cy="2684822"/>
          </a:xfrm>
          <a:prstGeom prst="rect">
            <a:avLst/>
          </a:prstGeom>
        </p:spPr>
      </p:pic>
      <p:pic>
        <p:nvPicPr>
          <p:cNvPr id="2" name="Grafik 1"/>
          <p:cNvPicPr>
            <a:picLocks noChangeAspect="1"/>
          </p:cNvPicPr>
          <p:nvPr/>
        </p:nvPicPr>
        <p:blipFill>
          <a:blip r:embed="rId3"/>
          <a:stretch>
            <a:fillRect/>
          </a:stretch>
        </p:blipFill>
        <p:spPr>
          <a:xfrm>
            <a:off x="6384032" y="980728"/>
            <a:ext cx="4032448" cy="2674857"/>
          </a:xfrm>
          <a:prstGeom prst="rect">
            <a:avLst/>
          </a:prstGeom>
        </p:spPr>
      </p:pic>
      <p:pic>
        <p:nvPicPr>
          <p:cNvPr id="11" name="Grafik 10"/>
          <p:cNvPicPr>
            <a:picLocks noChangeAspect="1"/>
          </p:cNvPicPr>
          <p:nvPr/>
        </p:nvPicPr>
        <p:blipFill>
          <a:blip r:embed="rId4"/>
          <a:stretch>
            <a:fillRect/>
          </a:stretch>
        </p:blipFill>
        <p:spPr>
          <a:xfrm>
            <a:off x="7032104" y="4057582"/>
            <a:ext cx="3737496" cy="2491664"/>
          </a:xfrm>
          <a:prstGeom prst="rect">
            <a:avLst/>
          </a:prstGeom>
        </p:spPr>
      </p:pic>
      <p:pic>
        <p:nvPicPr>
          <p:cNvPr id="18" name="Grafik 17"/>
          <p:cNvPicPr>
            <a:picLocks noChangeAspect="1"/>
          </p:cNvPicPr>
          <p:nvPr/>
        </p:nvPicPr>
        <p:blipFill>
          <a:blip r:embed="rId5"/>
          <a:stretch>
            <a:fillRect/>
          </a:stretch>
        </p:blipFill>
        <p:spPr>
          <a:xfrm>
            <a:off x="823870" y="4178474"/>
            <a:ext cx="4461299" cy="2241859"/>
          </a:xfrm>
          <a:prstGeom prst="rect">
            <a:avLst/>
          </a:prstGeom>
        </p:spPr>
      </p:pic>
    </p:spTree>
    <p:extLst>
      <p:ext uri="{BB962C8B-B14F-4D97-AF65-F5344CB8AC3E}">
        <p14:creationId xmlns:p14="http://schemas.microsoft.com/office/powerpoint/2010/main" val="72546617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a:xfrm>
            <a:off x="9347200" y="6597352"/>
            <a:ext cx="2844800"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1FF5481D-800C-4F34-B3D6-C18BC0A4FD2D}" type="slidenum">
              <a:rPr kumimoji="0" lang="de-CH"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19</a:t>
            </a:fld>
            <a:endParaRPr kumimoji="0" lang="de-CH"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0" name="Titel 3"/>
          <p:cNvSpPr txBox="1">
            <a:spLocks/>
          </p:cNvSpPr>
          <p:nvPr/>
        </p:nvSpPr>
        <p:spPr>
          <a:xfrm>
            <a:off x="426522" y="51208"/>
            <a:ext cx="10515600" cy="663575"/>
          </a:xfrm>
          <a:prstGeom prst="rect">
            <a:avLst/>
          </a:prstGeom>
        </p:spPr>
        <p:txBody>
          <a:bodyPr vert="horz" lIns="0" tIns="0" rIns="0" bIns="0" rtlCol="0" anchor="t" anchorCtr="0">
            <a:normAutofit/>
          </a:bodyPr>
          <a:lstStyle>
            <a:lvl1pPr algn="l" defTabSz="914400" rtl="0" eaLnBrk="1" latinLnBrk="0" hangingPunct="1">
              <a:spcBef>
                <a:spcPct val="0"/>
              </a:spcBef>
              <a:buNone/>
              <a:defRPr sz="2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de-CH" sz="3200" b="1" i="0" u="none" strike="noStrike" kern="1200" cap="none" spc="0" normalizeH="0" baseline="0" noProof="0" dirty="0">
                <a:ln>
                  <a:noFill/>
                </a:ln>
                <a:solidFill>
                  <a:prstClr val="black"/>
                </a:solidFill>
                <a:effectLst/>
                <a:uLnTx/>
                <a:uFillTx/>
                <a:latin typeface="Calibri Light" panose="020F0302020204030204"/>
                <a:ea typeface="+mj-ea"/>
                <a:cs typeface="+mj-cs"/>
              </a:rPr>
              <a:t>Das Negative ist stärker als das Positive</a:t>
            </a:r>
          </a:p>
        </p:txBody>
      </p:sp>
      <p:sp>
        <p:nvSpPr>
          <p:cNvPr id="14" name="Rectangle 9">
            <a:extLst>
              <a:ext uri="{FF2B5EF4-FFF2-40B4-BE49-F238E27FC236}">
                <a16:creationId xmlns:a16="http://schemas.microsoft.com/office/drawing/2014/main" id="{1EFCAC9C-0EB6-4C05-8374-ADCDCD7FDB7E}"/>
              </a:ext>
            </a:extLst>
          </p:cNvPr>
          <p:cNvSpPr/>
          <p:nvPr/>
        </p:nvSpPr>
        <p:spPr>
          <a:xfrm flipV="1">
            <a:off x="419623" y="608870"/>
            <a:ext cx="11549177" cy="45719"/>
          </a:xfrm>
          <a:prstGeom prst="rect">
            <a:avLst/>
          </a:prstGeom>
          <a:solidFill>
            <a:schemeClr val="accent4">
              <a:lumMod val="50000"/>
            </a:schemeClr>
          </a:solidFill>
          <a:ln w="6350">
            <a:solidFill>
              <a:schemeClr val="tx2">
                <a:lumMod val="25000"/>
                <a:lumOff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3" name="Grafik 2"/>
          <p:cNvPicPr>
            <a:picLocks noChangeAspect="1"/>
          </p:cNvPicPr>
          <p:nvPr/>
        </p:nvPicPr>
        <p:blipFill rotWithShape="1">
          <a:blip r:embed="rId2"/>
          <a:srcRect l="16800" b="5502"/>
          <a:stretch/>
        </p:blipFill>
        <p:spPr>
          <a:xfrm>
            <a:off x="8112224" y="936310"/>
            <a:ext cx="3434798" cy="2600825"/>
          </a:xfrm>
          <a:prstGeom prst="rect">
            <a:avLst/>
          </a:prstGeom>
        </p:spPr>
      </p:pic>
      <p:pic>
        <p:nvPicPr>
          <p:cNvPr id="4" name="Grafik 3"/>
          <p:cNvPicPr>
            <a:picLocks noChangeAspect="1"/>
          </p:cNvPicPr>
          <p:nvPr/>
        </p:nvPicPr>
        <p:blipFill>
          <a:blip r:embed="rId3"/>
          <a:stretch>
            <a:fillRect/>
          </a:stretch>
        </p:blipFill>
        <p:spPr>
          <a:xfrm>
            <a:off x="7896200" y="3979667"/>
            <a:ext cx="4090085" cy="2312537"/>
          </a:xfrm>
          <a:prstGeom prst="rect">
            <a:avLst/>
          </a:prstGeom>
        </p:spPr>
      </p:pic>
      <p:pic>
        <p:nvPicPr>
          <p:cNvPr id="6" name="Grafik 5"/>
          <p:cNvPicPr>
            <a:picLocks noChangeAspect="1"/>
          </p:cNvPicPr>
          <p:nvPr/>
        </p:nvPicPr>
        <p:blipFill>
          <a:blip r:embed="rId4"/>
          <a:stretch>
            <a:fillRect/>
          </a:stretch>
        </p:blipFill>
        <p:spPr>
          <a:xfrm>
            <a:off x="500259" y="4284961"/>
            <a:ext cx="3930851" cy="2007243"/>
          </a:xfrm>
          <a:prstGeom prst="rect">
            <a:avLst/>
          </a:prstGeom>
        </p:spPr>
      </p:pic>
      <p:pic>
        <p:nvPicPr>
          <p:cNvPr id="12" name="Grafik 11"/>
          <p:cNvPicPr>
            <a:picLocks noChangeAspect="1"/>
          </p:cNvPicPr>
          <p:nvPr/>
        </p:nvPicPr>
        <p:blipFill>
          <a:blip r:embed="rId5"/>
          <a:stretch>
            <a:fillRect/>
          </a:stretch>
        </p:blipFill>
        <p:spPr>
          <a:xfrm>
            <a:off x="4554885" y="4053652"/>
            <a:ext cx="3217540" cy="2413155"/>
          </a:xfrm>
          <a:prstGeom prst="rect">
            <a:avLst/>
          </a:prstGeom>
        </p:spPr>
      </p:pic>
      <p:pic>
        <p:nvPicPr>
          <p:cNvPr id="16" name="Grafik 15"/>
          <p:cNvPicPr>
            <a:picLocks noChangeAspect="1"/>
          </p:cNvPicPr>
          <p:nvPr/>
        </p:nvPicPr>
        <p:blipFill>
          <a:blip r:embed="rId6"/>
          <a:stretch>
            <a:fillRect/>
          </a:stretch>
        </p:blipFill>
        <p:spPr>
          <a:xfrm>
            <a:off x="493176" y="980728"/>
            <a:ext cx="3259077" cy="2168768"/>
          </a:xfrm>
          <a:prstGeom prst="rect">
            <a:avLst/>
          </a:prstGeom>
        </p:spPr>
      </p:pic>
      <p:pic>
        <p:nvPicPr>
          <p:cNvPr id="2" name="Grafik 1"/>
          <p:cNvPicPr>
            <a:picLocks noChangeAspect="1"/>
          </p:cNvPicPr>
          <p:nvPr/>
        </p:nvPicPr>
        <p:blipFill>
          <a:blip r:embed="rId7"/>
          <a:stretch>
            <a:fillRect/>
          </a:stretch>
        </p:blipFill>
        <p:spPr>
          <a:xfrm>
            <a:off x="4295800" y="879125"/>
            <a:ext cx="3476625" cy="2857500"/>
          </a:xfrm>
          <a:prstGeom prst="rect">
            <a:avLst/>
          </a:prstGeom>
        </p:spPr>
      </p:pic>
    </p:spTree>
    <p:extLst>
      <p:ext uri="{BB962C8B-B14F-4D97-AF65-F5344CB8AC3E}">
        <p14:creationId xmlns:p14="http://schemas.microsoft.com/office/powerpoint/2010/main" val="28920989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par>
                                <p:cTn id="16" presetID="10" presetClass="entr" presetSubtype="0" fill="hold"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par>
                                <p:cTn id="19" presetID="10" presetClass="entr" presetSubtype="0" fill="hold" nodeType="with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0" name="Freeform: Shape 9">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1" name="Freeform: Shape 15">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2" name="Isosceles Triangle 17">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3" name="Grafik 2">
            <a:extLst>
              <a:ext uri="{FF2B5EF4-FFF2-40B4-BE49-F238E27FC236}">
                <a16:creationId xmlns:a16="http://schemas.microsoft.com/office/drawing/2014/main" id="{6F734E5D-BFC7-5F5F-AAE4-852F5AAE76FE}"/>
              </a:ext>
            </a:extLst>
          </p:cNvPr>
          <p:cNvPicPr>
            <a:picLocks noChangeAspect="1"/>
          </p:cNvPicPr>
          <p:nvPr/>
        </p:nvPicPr>
        <p:blipFill>
          <a:blip r:embed="rId2"/>
          <a:stretch>
            <a:fillRect/>
          </a:stretch>
        </p:blipFill>
        <p:spPr>
          <a:xfrm>
            <a:off x="415159" y="731013"/>
            <a:ext cx="11361682" cy="5123955"/>
          </a:xfrm>
          <a:prstGeom prst="rect">
            <a:avLst/>
          </a:prstGeom>
          <a:ln>
            <a:noFill/>
          </a:ln>
        </p:spPr>
      </p:pic>
      <p:sp>
        <p:nvSpPr>
          <p:cNvPr id="20" name="Isosceles Triangle 19">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extfeld 3">
            <a:extLst>
              <a:ext uri="{FF2B5EF4-FFF2-40B4-BE49-F238E27FC236}">
                <a16:creationId xmlns:a16="http://schemas.microsoft.com/office/drawing/2014/main" id="{CB6E420E-D0DF-8D2B-9696-1D19C5ED52D4}"/>
              </a:ext>
            </a:extLst>
          </p:cNvPr>
          <p:cNvSpPr txBox="1"/>
          <p:nvPr/>
        </p:nvSpPr>
        <p:spPr>
          <a:xfrm>
            <a:off x="1214325" y="513211"/>
            <a:ext cx="9819734" cy="1138773"/>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AT" sz="4000" b="1" i="0" u="none" strike="noStrike" kern="1200" cap="none" spc="0" normalizeH="0" baseline="0" noProof="0" dirty="0">
              <a:ln>
                <a:noFill/>
              </a:ln>
              <a:solidFill>
                <a:prstClr val="white"/>
              </a:solidFill>
              <a:effectLst/>
              <a:uLnTx/>
              <a:uFillTx/>
              <a:latin typeface="Century Gothic" panose="020B0502020202020204" pitchFamily="34"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AT" sz="2800" b="1" i="0" u="none" strike="noStrike" kern="1200" cap="none" spc="0" normalizeH="0" baseline="0" noProof="0" dirty="0">
                <a:ln>
                  <a:noFill/>
                </a:ln>
                <a:solidFill>
                  <a:prstClr val="white"/>
                </a:solidFill>
                <a:effectLst/>
                <a:uLnTx/>
                <a:uFillTx/>
                <a:latin typeface="Century Gothic" panose="020B0502020202020204" pitchFamily="34" charset="0"/>
                <a:ea typeface="+mn-ea"/>
                <a:cs typeface="+mn-cs"/>
              </a:rPr>
              <a:t>„Führen bedeutet der Menschlichkeit dienen“                   </a:t>
            </a:r>
            <a:endParaRPr kumimoji="0" lang="de-DE" sz="2800" b="1" i="0" u="none" strike="noStrike" kern="1200" cap="none" spc="0" normalizeH="0" baseline="0" noProof="0" dirty="0">
              <a:ln>
                <a:noFill/>
              </a:ln>
              <a:solidFill>
                <a:prstClr val="white"/>
              </a:solidFill>
              <a:effectLst/>
              <a:uLnTx/>
              <a:uFillTx/>
              <a:latin typeface="Century Gothic" panose="020B0502020202020204" pitchFamily="34" charset="0"/>
              <a:ea typeface="+mn-ea"/>
              <a:cs typeface="+mn-cs"/>
            </a:endParaRPr>
          </a:p>
        </p:txBody>
      </p:sp>
      <p:pic>
        <p:nvPicPr>
          <p:cNvPr id="5" name="Picture 4" descr="Ein Bild, das Text, Schild enthält.&#10;&#10;Automatisch generierte Beschreibung">
            <a:extLst>
              <a:ext uri="{FF2B5EF4-FFF2-40B4-BE49-F238E27FC236}">
                <a16:creationId xmlns:a16="http://schemas.microsoft.com/office/drawing/2014/main" id="{6BA3F1D0-35D6-F3EC-6804-4ABC0EF4074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553117" y="5841274"/>
            <a:ext cx="1078541" cy="570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a:extLst>
              <a:ext uri="{FF2B5EF4-FFF2-40B4-BE49-F238E27FC236}">
                <a16:creationId xmlns:a16="http://schemas.microsoft.com/office/drawing/2014/main" id="{1EEA21AD-2964-C3F2-1618-11DE451FCB4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773350" y="6446785"/>
            <a:ext cx="1775183" cy="2695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7649483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86FF76B9-219D-4469-AF87-0236D29032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nvGrpSpPr>
          <p:cNvPr id="16" name="Group 15">
            <a:extLst>
              <a:ext uri="{FF2B5EF4-FFF2-40B4-BE49-F238E27FC236}">
                <a16:creationId xmlns:a16="http://schemas.microsoft.com/office/drawing/2014/main" id="{DB88BD78-87E1-424D-B479-C37D8E41B12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10964637" y="2358"/>
            <a:ext cx="1876653" cy="1766008"/>
            <a:chOff x="-648769" y="2358"/>
            <a:chExt cx="1876653" cy="1766008"/>
          </a:xfrm>
        </p:grpSpPr>
        <p:sp>
          <p:nvSpPr>
            <p:cNvPr id="17" name="Freeform: Shape 16">
              <a:extLst>
                <a:ext uri="{FF2B5EF4-FFF2-40B4-BE49-F238E27FC236}">
                  <a16:creationId xmlns:a16="http://schemas.microsoft.com/office/drawing/2014/main" id="{C05EB894-9410-4B20-95E4-7A25101AB89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415188" y="-231223"/>
              <a:ext cx="1409491" cy="1876653"/>
            </a:xfrm>
            <a:custGeom>
              <a:avLst/>
              <a:gdLst>
                <a:gd name="connsiteX0" fmla="*/ 0 w 1409491"/>
                <a:gd name="connsiteY0" fmla="*/ 643075 h 1876653"/>
                <a:gd name="connsiteX1" fmla="*/ 643075 w 1409491"/>
                <a:gd name="connsiteY1" fmla="*/ 0 h 1876653"/>
                <a:gd name="connsiteX2" fmla="*/ 1409491 w 1409491"/>
                <a:gd name="connsiteY2" fmla="*/ 0 h 1876653"/>
                <a:gd name="connsiteX3" fmla="*/ 1409491 w 1409491"/>
                <a:gd name="connsiteY3" fmla="*/ 1876653 h 1876653"/>
                <a:gd name="connsiteX4" fmla="*/ 1233578 w 1409491"/>
                <a:gd name="connsiteY4" fmla="*/ 1876653 h 18766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491" h="1876653">
                  <a:moveTo>
                    <a:pt x="0" y="643075"/>
                  </a:moveTo>
                  <a:lnTo>
                    <a:pt x="643075" y="0"/>
                  </a:lnTo>
                  <a:lnTo>
                    <a:pt x="1409491" y="0"/>
                  </a:lnTo>
                  <a:lnTo>
                    <a:pt x="1409491" y="1876653"/>
                  </a:lnTo>
                  <a:lnTo>
                    <a:pt x="1233578" y="1876653"/>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Rectangle 17">
              <a:extLst>
                <a:ext uri="{FF2B5EF4-FFF2-40B4-BE49-F238E27FC236}">
                  <a16:creationId xmlns:a16="http://schemas.microsoft.com/office/drawing/2014/main" id="{166E38B6-B050-4340-8E8F-3A971DADC03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01285" y="128278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20" name="Rectangle 19">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2737196" y="6033666"/>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2" name="Isosceles Triangle 21">
            <a:extLst>
              <a:ext uri="{FF2B5EF4-FFF2-40B4-BE49-F238E27FC236}">
                <a16:creationId xmlns:a16="http://schemas.microsoft.com/office/drawing/2014/main" id="{633C5E46-DAC5-4661-9C87-22B08E2A51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43436" y="5721108"/>
            <a:ext cx="2261965" cy="1136891"/>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0" name="Picture 4">
            <a:extLst>
              <a:ext uri="{FF2B5EF4-FFF2-40B4-BE49-F238E27FC236}">
                <a16:creationId xmlns:a16="http://schemas.microsoft.com/office/drawing/2014/main" id="{5546ABC6-F510-4CD8-8A8E-754846A275C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74448" y="5415840"/>
            <a:ext cx="1078541" cy="570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5">
            <a:extLst>
              <a:ext uri="{FF2B5EF4-FFF2-40B4-BE49-F238E27FC236}">
                <a16:creationId xmlns:a16="http://schemas.microsoft.com/office/drawing/2014/main" id="{6854FFDE-C83C-4CE3-A560-0A82CE89A6B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91513" y="6059032"/>
            <a:ext cx="1775183" cy="2695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Textfeld 14">
            <a:extLst>
              <a:ext uri="{FF2B5EF4-FFF2-40B4-BE49-F238E27FC236}">
                <a16:creationId xmlns:a16="http://schemas.microsoft.com/office/drawing/2014/main" id="{C724E252-94B9-4AD5-9C32-88DC76D1D9C6}"/>
              </a:ext>
            </a:extLst>
          </p:cNvPr>
          <p:cNvSpPr txBox="1"/>
          <p:nvPr/>
        </p:nvSpPr>
        <p:spPr>
          <a:xfrm>
            <a:off x="1289816" y="1745021"/>
            <a:ext cx="9558748" cy="4154984"/>
          </a:xfrm>
          <a:prstGeom prst="rect">
            <a:avLst/>
          </a:prstGeom>
          <a:noFill/>
        </p:spPr>
        <p:txBody>
          <a:bodyPr wrap="square">
            <a:spAutoFit/>
          </a:bodyPr>
          <a:lstStyle/>
          <a:p>
            <a:pPr marL="514350" marR="0" lvl="0" indent="-514350" algn="l" defTabSz="914400" rtl="0" eaLnBrk="1" fontAlgn="auto" latinLnBrk="0" hangingPunct="1">
              <a:lnSpc>
                <a:spcPct val="100000"/>
              </a:lnSpc>
              <a:spcBef>
                <a:spcPts val="2400"/>
              </a:spcBef>
              <a:spcAft>
                <a:spcPts val="0"/>
              </a:spcAft>
              <a:buClrTx/>
              <a:buSzTx/>
              <a:buFont typeface="+mj-lt"/>
              <a:buAutoNum type="arabicPeriod"/>
              <a:tabLst/>
              <a:defRPr/>
            </a:pPr>
            <a:r>
              <a:rPr kumimoji="0" lang="de-CH" sz="20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Negative Ereignisse (z.B. Nachrichten) erhalten mehr Aufmerksamkeit.</a:t>
            </a:r>
          </a:p>
          <a:p>
            <a:pPr marL="514350" marR="0" lvl="0" indent="-514350" algn="l" defTabSz="914400" rtl="0" eaLnBrk="1" fontAlgn="auto" latinLnBrk="0" hangingPunct="1">
              <a:lnSpc>
                <a:spcPct val="100000"/>
              </a:lnSpc>
              <a:spcBef>
                <a:spcPts val="2400"/>
              </a:spcBef>
              <a:spcAft>
                <a:spcPts val="0"/>
              </a:spcAft>
              <a:buClrTx/>
              <a:buSzTx/>
              <a:buFont typeface="+mj-lt"/>
              <a:buAutoNum type="arabicPeriod"/>
              <a:tabLst/>
              <a:defRPr/>
            </a:pPr>
            <a:r>
              <a:rPr kumimoji="0" lang="de-CH" sz="20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Negative Erfahrungen werden bewusster wahrgenommen.</a:t>
            </a:r>
          </a:p>
          <a:p>
            <a:pPr marL="514350" marR="0" lvl="0" indent="-514350" algn="l" defTabSz="914400" rtl="0" eaLnBrk="1" fontAlgn="auto" latinLnBrk="0" hangingPunct="1">
              <a:lnSpc>
                <a:spcPct val="100000"/>
              </a:lnSpc>
              <a:spcBef>
                <a:spcPts val="2400"/>
              </a:spcBef>
              <a:spcAft>
                <a:spcPts val="0"/>
              </a:spcAft>
              <a:buClrTx/>
              <a:buSzTx/>
              <a:buFont typeface="+mj-lt"/>
              <a:buAutoNum type="arabicPeriod"/>
              <a:tabLst/>
              <a:defRPr/>
            </a:pPr>
            <a:r>
              <a:rPr kumimoji="0" lang="de-CH" sz="20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Das Negative wird schneller und detaillierter erfasst.</a:t>
            </a:r>
          </a:p>
          <a:p>
            <a:pPr marL="514350" marR="0" lvl="0" indent="-514350" algn="l" defTabSz="914400" rtl="0" eaLnBrk="1" fontAlgn="auto" latinLnBrk="0" hangingPunct="1">
              <a:lnSpc>
                <a:spcPct val="100000"/>
              </a:lnSpc>
              <a:spcBef>
                <a:spcPts val="2400"/>
              </a:spcBef>
              <a:spcAft>
                <a:spcPts val="0"/>
              </a:spcAft>
              <a:buClrTx/>
              <a:buSzTx/>
              <a:buFont typeface="+mj-lt"/>
              <a:buAutoNum type="arabicPeriod"/>
              <a:tabLst/>
              <a:defRPr/>
            </a:pPr>
            <a:r>
              <a:rPr kumimoji="0" lang="de-CH" sz="20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Negative Informationen werden gründlicher verarbeitet.</a:t>
            </a:r>
          </a:p>
          <a:p>
            <a:pPr marL="514350" marR="0" lvl="0" indent="-514350" algn="l" defTabSz="914400" rtl="0" eaLnBrk="1" fontAlgn="auto" latinLnBrk="0" hangingPunct="1">
              <a:lnSpc>
                <a:spcPct val="100000"/>
              </a:lnSpc>
              <a:spcBef>
                <a:spcPts val="2400"/>
              </a:spcBef>
              <a:spcAft>
                <a:spcPts val="0"/>
              </a:spcAft>
              <a:buClrTx/>
              <a:buSzTx/>
              <a:buFont typeface="+mj-lt"/>
              <a:buAutoNum type="arabicPeriod"/>
              <a:tabLst/>
              <a:defRPr/>
            </a:pPr>
            <a:r>
              <a:rPr kumimoji="0" lang="de-CH" sz="20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Das Negative ist einprägsamer und bleibt länger in Erinnerung.</a:t>
            </a:r>
          </a:p>
          <a:p>
            <a:pPr marL="514350" marR="0" lvl="0" indent="-514350" algn="l" defTabSz="914400" rtl="0" eaLnBrk="1" fontAlgn="auto" latinLnBrk="0" hangingPunct="1">
              <a:lnSpc>
                <a:spcPct val="100000"/>
              </a:lnSpc>
              <a:spcBef>
                <a:spcPts val="2400"/>
              </a:spcBef>
              <a:spcAft>
                <a:spcPts val="0"/>
              </a:spcAft>
              <a:buClrTx/>
              <a:buSzTx/>
              <a:buFont typeface="+mj-lt"/>
              <a:buAutoNum type="arabicPeriod"/>
              <a:tabLst/>
              <a:defRPr/>
            </a:pPr>
            <a:r>
              <a:rPr kumimoji="0" lang="de-CH" sz="20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Das Negative hat eine kräftigere emotionale Wirkung.</a:t>
            </a:r>
          </a:p>
          <a:p>
            <a:pPr marL="514350" marR="0" lvl="0" indent="-514350" algn="l" defTabSz="914400" rtl="0" eaLnBrk="1" fontAlgn="auto" latinLnBrk="0" hangingPunct="1">
              <a:lnSpc>
                <a:spcPct val="100000"/>
              </a:lnSpc>
              <a:spcBef>
                <a:spcPts val="2400"/>
              </a:spcBef>
              <a:spcAft>
                <a:spcPts val="0"/>
              </a:spcAft>
              <a:buClrTx/>
              <a:buSzTx/>
              <a:buFont typeface="+mj-lt"/>
              <a:buAutoNum type="arabicPeriod"/>
              <a:tabLst/>
              <a:defRPr/>
            </a:pPr>
            <a:r>
              <a:rPr kumimoji="0" lang="de-CH" sz="20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Das Negative hat einen bedeutenderen Einfluss auf unsere Stimmung</a:t>
            </a:r>
            <a:r>
              <a:rPr kumimoji="0" lang="de-CH" sz="2400" b="0" i="0" u="none" strike="noStrike" kern="1200" cap="none" spc="0" normalizeH="0" baseline="0" noProof="0" dirty="0">
                <a:ln>
                  <a:noFill/>
                </a:ln>
                <a:solidFill>
                  <a:prstClr val="black"/>
                </a:solidFill>
                <a:effectLst/>
                <a:uLnTx/>
                <a:uFillTx/>
                <a:latin typeface="Calibri" panose="020F0502020204030204"/>
                <a:ea typeface="+mn-ea"/>
                <a:cs typeface="+mn-cs"/>
              </a:rPr>
              <a:t>.</a:t>
            </a:r>
          </a:p>
        </p:txBody>
      </p:sp>
      <p:sp>
        <p:nvSpPr>
          <p:cNvPr id="24" name="Textfeld 23">
            <a:extLst>
              <a:ext uri="{FF2B5EF4-FFF2-40B4-BE49-F238E27FC236}">
                <a16:creationId xmlns:a16="http://schemas.microsoft.com/office/drawing/2014/main" id="{070D86E0-F65E-4A29-994D-3F5358770B6C}"/>
              </a:ext>
            </a:extLst>
          </p:cNvPr>
          <p:cNvSpPr txBox="1"/>
          <p:nvPr/>
        </p:nvSpPr>
        <p:spPr>
          <a:xfrm>
            <a:off x="1191132" y="828160"/>
            <a:ext cx="9809736" cy="58477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CH" sz="3200" b="0" i="0" u="none" strike="noStrike" kern="1200" cap="none" spc="0" normalizeH="0" baseline="0" noProof="0" dirty="0">
                <a:ln>
                  <a:noFill/>
                </a:ln>
                <a:solidFill>
                  <a:srgbClr val="5B9BD5">
                    <a:lumMod val="75000"/>
                  </a:srgbClr>
                </a:solidFill>
                <a:effectLst/>
                <a:uLnTx/>
                <a:uFillTx/>
                <a:latin typeface="Century Gothic" panose="020B0502020202020204" pitchFamily="34" charset="0"/>
                <a:ea typeface="+mn-ea"/>
                <a:cs typeface="+mn-cs"/>
              </a:rPr>
              <a:t>Das Negative ist stärker als das Positive… vorerst</a:t>
            </a:r>
          </a:p>
        </p:txBody>
      </p:sp>
    </p:spTree>
    <p:extLst>
      <p:ext uri="{BB962C8B-B14F-4D97-AF65-F5344CB8AC3E}">
        <p14:creationId xmlns:p14="http://schemas.microsoft.com/office/powerpoint/2010/main" val="12617980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86FF76B9-219D-4469-AF87-0236D29032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nvGrpSpPr>
          <p:cNvPr id="16" name="Group 15">
            <a:extLst>
              <a:ext uri="{FF2B5EF4-FFF2-40B4-BE49-F238E27FC236}">
                <a16:creationId xmlns:a16="http://schemas.microsoft.com/office/drawing/2014/main" id="{DB88BD78-87E1-424D-B479-C37D8E41B12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10964637" y="2358"/>
            <a:ext cx="1876653" cy="1766008"/>
            <a:chOff x="-648769" y="2358"/>
            <a:chExt cx="1876653" cy="1766008"/>
          </a:xfrm>
        </p:grpSpPr>
        <p:sp>
          <p:nvSpPr>
            <p:cNvPr id="17" name="Freeform: Shape 16">
              <a:extLst>
                <a:ext uri="{FF2B5EF4-FFF2-40B4-BE49-F238E27FC236}">
                  <a16:creationId xmlns:a16="http://schemas.microsoft.com/office/drawing/2014/main" id="{C05EB894-9410-4B20-95E4-7A25101AB89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415188" y="-231223"/>
              <a:ext cx="1409491" cy="1876653"/>
            </a:xfrm>
            <a:custGeom>
              <a:avLst/>
              <a:gdLst>
                <a:gd name="connsiteX0" fmla="*/ 0 w 1409491"/>
                <a:gd name="connsiteY0" fmla="*/ 643075 h 1876653"/>
                <a:gd name="connsiteX1" fmla="*/ 643075 w 1409491"/>
                <a:gd name="connsiteY1" fmla="*/ 0 h 1876653"/>
                <a:gd name="connsiteX2" fmla="*/ 1409491 w 1409491"/>
                <a:gd name="connsiteY2" fmla="*/ 0 h 1876653"/>
                <a:gd name="connsiteX3" fmla="*/ 1409491 w 1409491"/>
                <a:gd name="connsiteY3" fmla="*/ 1876653 h 1876653"/>
                <a:gd name="connsiteX4" fmla="*/ 1233578 w 1409491"/>
                <a:gd name="connsiteY4" fmla="*/ 1876653 h 18766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491" h="1876653">
                  <a:moveTo>
                    <a:pt x="0" y="643075"/>
                  </a:moveTo>
                  <a:lnTo>
                    <a:pt x="643075" y="0"/>
                  </a:lnTo>
                  <a:lnTo>
                    <a:pt x="1409491" y="0"/>
                  </a:lnTo>
                  <a:lnTo>
                    <a:pt x="1409491" y="1876653"/>
                  </a:lnTo>
                  <a:lnTo>
                    <a:pt x="1233578" y="1876653"/>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Rectangle 17">
              <a:extLst>
                <a:ext uri="{FF2B5EF4-FFF2-40B4-BE49-F238E27FC236}">
                  <a16:creationId xmlns:a16="http://schemas.microsoft.com/office/drawing/2014/main" id="{166E38B6-B050-4340-8E8F-3A971DADC03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01285" y="128278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20" name="Rectangle 19">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2737196" y="6033666"/>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2" name="Isosceles Triangle 21">
            <a:extLst>
              <a:ext uri="{FF2B5EF4-FFF2-40B4-BE49-F238E27FC236}">
                <a16:creationId xmlns:a16="http://schemas.microsoft.com/office/drawing/2014/main" id="{633C5E46-DAC5-4661-9C87-22B08E2A51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43436" y="5721108"/>
            <a:ext cx="2261965" cy="1136891"/>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0" name="Picture 4">
            <a:extLst>
              <a:ext uri="{FF2B5EF4-FFF2-40B4-BE49-F238E27FC236}">
                <a16:creationId xmlns:a16="http://schemas.microsoft.com/office/drawing/2014/main" id="{5546ABC6-F510-4CD8-8A8E-754846A275C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74448" y="5415840"/>
            <a:ext cx="1078541" cy="570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5">
            <a:extLst>
              <a:ext uri="{FF2B5EF4-FFF2-40B4-BE49-F238E27FC236}">
                <a16:creationId xmlns:a16="http://schemas.microsoft.com/office/drawing/2014/main" id="{6854FFDE-C83C-4CE3-A560-0A82CE89A6B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91513" y="6059032"/>
            <a:ext cx="1775183" cy="2695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Inhaltsplatzhalter 4">
            <a:extLst>
              <a:ext uri="{FF2B5EF4-FFF2-40B4-BE49-F238E27FC236}">
                <a16:creationId xmlns:a16="http://schemas.microsoft.com/office/drawing/2014/main" id="{86D2EC08-FB3F-4B6B-B5DA-0B9F1B101713}"/>
              </a:ext>
            </a:extLst>
          </p:cNvPr>
          <p:cNvSpPr txBox="1">
            <a:spLocks/>
          </p:cNvSpPr>
          <p:nvPr/>
        </p:nvSpPr>
        <p:spPr>
          <a:xfrm>
            <a:off x="1343436" y="1853703"/>
            <a:ext cx="9926508" cy="3577365"/>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719138" marR="0" lvl="0" indent="-719138" algn="l" defTabSz="914400" rtl="0" eaLnBrk="1" fontAlgn="auto" latinLnBrk="0" hangingPunct="1">
              <a:lnSpc>
                <a:spcPct val="90000"/>
              </a:lnSpc>
              <a:spcBef>
                <a:spcPts val="1800"/>
              </a:spcBef>
              <a:spcAft>
                <a:spcPts val="0"/>
              </a:spcAft>
              <a:buClrTx/>
              <a:buSzTx/>
              <a:buFont typeface="+mj-lt"/>
              <a:buAutoNum type="arabicPeriod" startAt="8"/>
              <a:tabLst/>
              <a:defRPr/>
            </a:pPr>
            <a:r>
              <a:rPr kumimoji="0" lang="de-CH" sz="20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Wir beschäftigen uns häufig mehr mit Problemen und Fehlern.</a:t>
            </a:r>
          </a:p>
          <a:p>
            <a:pPr marL="719138" marR="0" lvl="0" indent="-719138" algn="l" defTabSz="914400" rtl="0" eaLnBrk="1" fontAlgn="auto" latinLnBrk="0" hangingPunct="1">
              <a:lnSpc>
                <a:spcPct val="90000"/>
              </a:lnSpc>
              <a:spcBef>
                <a:spcPts val="1800"/>
              </a:spcBef>
              <a:spcAft>
                <a:spcPts val="0"/>
              </a:spcAft>
              <a:buClrTx/>
              <a:buSzTx/>
              <a:buFont typeface="+mj-lt"/>
              <a:buAutoNum type="arabicPeriod" startAt="8"/>
              <a:tabLst/>
              <a:defRPr/>
            </a:pPr>
            <a:r>
              <a:rPr kumimoji="0" lang="de-CH" sz="20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Wir unterhalten uns öfters über negative Dinge.</a:t>
            </a:r>
          </a:p>
          <a:p>
            <a:pPr marL="719138" marR="0" lvl="0" indent="-719138" algn="l" defTabSz="914400" rtl="0" eaLnBrk="1" fontAlgn="auto" latinLnBrk="0" hangingPunct="1">
              <a:lnSpc>
                <a:spcPct val="90000"/>
              </a:lnSpc>
              <a:spcBef>
                <a:spcPts val="1800"/>
              </a:spcBef>
              <a:spcAft>
                <a:spcPts val="0"/>
              </a:spcAft>
              <a:buClrTx/>
              <a:buSzTx/>
              <a:buFont typeface="+mj-lt"/>
              <a:buAutoNum type="arabicPeriod" startAt="8"/>
              <a:tabLst/>
              <a:defRPr/>
            </a:pPr>
            <a:r>
              <a:rPr kumimoji="0" lang="de-CH" sz="20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Negative Eigenschaften und Verhaltensweisen fallen schneller auf.</a:t>
            </a:r>
          </a:p>
          <a:p>
            <a:pPr marL="719138" marR="0" lvl="0" indent="-719138" algn="l" defTabSz="914400" rtl="0" eaLnBrk="1" fontAlgn="auto" latinLnBrk="0" hangingPunct="1">
              <a:lnSpc>
                <a:spcPct val="90000"/>
              </a:lnSpc>
              <a:spcBef>
                <a:spcPts val="1800"/>
              </a:spcBef>
              <a:spcAft>
                <a:spcPts val="0"/>
              </a:spcAft>
              <a:buClrTx/>
              <a:buSzTx/>
              <a:buFont typeface="+mj-lt"/>
              <a:buAutoNum type="arabicPeriod" startAt="8"/>
              <a:tabLst/>
              <a:defRPr/>
            </a:pPr>
            <a:r>
              <a:rPr kumimoji="0" lang="de-CH" sz="20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Negative Eigenschaften bilden stärker einen Gesamteindruck.</a:t>
            </a:r>
          </a:p>
          <a:p>
            <a:pPr marL="719138" marR="0" lvl="0" indent="-719138" algn="l" defTabSz="914400" rtl="0" eaLnBrk="1" fontAlgn="auto" latinLnBrk="0" hangingPunct="1">
              <a:lnSpc>
                <a:spcPct val="90000"/>
              </a:lnSpc>
              <a:spcBef>
                <a:spcPts val="1800"/>
              </a:spcBef>
              <a:spcAft>
                <a:spcPts val="0"/>
              </a:spcAft>
              <a:buClrTx/>
              <a:buSzTx/>
              <a:buFont typeface="+mj-lt"/>
              <a:buAutoNum type="arabicPeriod" startAt="8"/>
              <a:tabLst/>
              <a:defRPr/>
            </a:pPr>
            <a:r>
              <a:rPr kumimoji="0" lang="de-CH" sz="20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Wir urteilen schneller schlecht über andere Menschen.</a:t>
            </a:r>
          </a:p>
          <a:p>
            <a:pPr marL="719138" marR="0" lvl="0" indent="-719138" algn="l" defTabSz="914400" rtl="0" eaLnBrk="1" fontAlgn="auto" latinLnBrk="0" hangingPunct="1">
              <a:lnSpc>
                <a:spcPct val="90000"/>
              </a:lnSpc>
              <a:spcBef>
                <a:spcPts val="1800"/>
              </a:spcBef>
              <a:spcAft>
                <a:spcPts val="0"/>
              </a:spcAft>
              <a:buClrTx/>
              <a:buSzTx/>
              <a:buFont typeface="+mj-lt"/>
              <a:buAutoNum type="arabicPeriod" startAt="8"/>
              <a:tabLst/>
              <a:defRPr/>
            </a:pPr>
            <a:r>
              <a:rPr kumimoji="0" lang="de-CH" sz="20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Negatives Feedback ist häufiger und hinterlässt einen stärkeren Eindruck.</a:t>
            </a:r>
          </a:p>
          <a:p>
            <a:pPr marL="719138" marR="0" lvl="0" indent="-719138" algn="l" defTabSz="914400" rtl="0" eaLnBrk="1" fontAlgn="auto" latinLnBrk="0" hangingPunct="1">
              <a:lnSpc>
                <a:spcPct val="90000"/>
              </a:lnSpc>
              <a:spcBef>
                <a:spcPts val="1800"/>
              </a:spcBef>
              <a:spcAft>
                <a:spcPts val="0"/>
              </a:spcAft>
              <a:buClrTx/>
              <a:buSzTx/>
              <a:buFont typeface="+mj-lt"/>
              <a:buAutoNum type="arabicPeriod" startAt="8"/>
              <a:tabLst/>
              <a:defRPr/>
            </a:pPr>
            <a:r>
              <a:rPr kumimoji="0" lang="de-CH" sz="20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Aber … es gibt in der Regel mehr positive als negative Erfahrungen.</a:t>
            </a:r>
          </a:p>
        </p:txBody>
      </p:sp>
      <p:sp>
        <p:nvSpPr>
          <p:cNvPr id="13" name="Textfeld 12">
            <a:extLst>
              <a:ext uri="{FF2B5EF4-FFF2-40B4-BE49-F238E27FC236}">
                <a16:creationId xmlns:a16="http://schemas.microsoft.com/office/drawing/2014/main" id="{AC78594A-0737-443B-896B-59BC5C53B10D}"/>
              </a:ext>
            </a:extLst>
          </p:cNvPr>
          <p:cNvSpPr txBox="1"/>
          <p:nvPr/>
        </p:nvSpPr>
        <p:spPr>
          <a:xfrm>
            <a:off x="1160055" y="807954"/>
            <a:ext cx="9871890" cy="58477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CH" sz="3200" b="0" i="0" u="none" strike="noStrike" kern="1200" cap="none" spc="0" normalizeH="0" baseline="0" noProof="0" dirty="0">
                <a:ln>
                  <a:noFill/>
                </a:ln>
                <a:solidFill>
                  <a:srgbClr val="5B9BD5">
                    <a:lumMod val="75000"/>
                  </a:srgbClr>
                </a:solidFill>
                <a:effectLst/>
                <a:uLnTx/>
                <a:uFillTx/>
                <a:latin typeface="Century Gothic" panose="020B0502020202020204" pitchFamily="34" charset="0"/>
                <a:ea typeface="+mn-ea"/>
                <a:cs typeface="+mn-cs"/>
              </a:rPr>
              <a:t>Das Negative ist stärker als das Positive… vorerst</a:t>
            </a:r>
          </a:p>
        </p:txBody>
      </p:sp>
    </p:spTree>
    <p:extLst>
      <p:ext uri="{BB962C8B-B14F-4D97-AF65-F5344CB8AC3E}">
        <p14:creationId xmlns:p14="http://schemas.microsoft.com/office/powerpoint/2010/main" val="410136696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86FF76B9-219D-4469-AF87-0236D29032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nvGrpSpPr>
          <p:cNvPr id="16" name="Group 15">
            <a:extLst>
              <a:ext uri="{FF2B5EF4-FFF2-40B4-BE49-F238E27FC236}">
                <a16:creationId xmlns:a16="http://schemas.microsoft.com/office/drawing/2014/main" id="{DB88BD78-87E1-424D-B479-C37D8E41B12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10964637" y="2358"/>
            <a:ext cx="1876653" cy="1766008"/>
            <a:chOff x="-648769" y="2358"/>
            <a:chExt cx="1876653" cy="1766008"/>
          </a:xfrm>
        </p:grpSpPr>
        <p:sp>
          <p:nvSpPr>
            <p:cNvPr id="17" name="Freeform: Shape 16">
              <a:extLst>
                <a:ext uri="{FF2B5EF4-FFF2-40B4-BE49-F238E27FC236}">
                  <a16:creationId xmlns:a16="http://schemas.microsoft.com/office/drawing/2014/main" id="{C05EB894-9410-4B20-95E4-7A25101AB89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415188" y="-231223"/>
              <a:ext cx="1409491" cy="1876653"/>
            </a:xfrm>
            <a:custGeom>
              <a:avLst/>
              <a:gdLst>
                <a:gd name="connsiteX0" fmla="*/ 0 w 1409491"/>
                <a:gd name="connsiteY0" fmla="*/ 643075 h 1876653"/>
                <a:gd name="connsiteX1" fmla="*/ 643075 w 1409491"/>
                <a:gd name="connsiteY1" fmla="*/ 0 h 1876653"/>
                <a:gd name="connsiteX2" fmla="*/ 1409491 w 1409491"/>
                <a:gd name="connsiteY2" fmla="*/ 0 h 1876653"/>
                <a:gd name="connsiteX3" fmla="*/ 1409491 w 1409491"/>
                <a:gd name="connsiteY3" fmla="*/ 1876653 h 1876653"/>
                <a:gd name="connsiteX4" fmla="*/ 1233578 w 1409491"/>
                <a:gd name="connsiteY4" fmla="*/ 1876653 h 18766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491" h="1876653">
                  <a:moveTo>
                    <a:pt x="0" y="643075"/>
                  </a:moveTo>
                  <a:lnTo>
                    <a:pt x="643075" y="0"/>
                  </a:lnTo>
                  <a:lnTo>
                    <a:pt x="1409491" y="0"/>
                  </a:lnTo>
                  <a:lnTo>
                    <a:pt x="1409491" y="1876653"/>
                  </a:lnTo>
                  <a:lnTo>
                    <a:pt x="1233578" y="1876653"/>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Rectangle 17">
              <a:extLst>
                <a:ext uri="{FF2B5EF4-FFF2-40B4-BE49-F238E27FC236}">
                  <a16:creationId xmlns:a16="http://schemas.microsoft.com/office/drawing/2014/main" id="{166E38B6-B050-4340-8E8F-3A971DADC03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01285" y="128278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20" name="Rectangle 19">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2737196" y="6033666"/>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2" name="Isosceles Triangle 21">
            <a:extLst>
              <a:ext uri="{FF2B5EF4-FFF2-40B4-BE49-F238E27FC236}">
                <a16:creationId xmlns:a16="http://schemas.microsoft.com/office/drawing/2014/main" id="{633C5E46-DAC5-4661-9C87-22B08E2A51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43436" y="5721108"/>
            <a:ext cx="2261965" cy="1136891"/>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0" name="Picture 4">
            <a:extLst>
              <a:ext uri="{FF2B5EF4-FFF2-40B4-BE49-F238E27FC236}">
                <a16:creationId xmlns:a16="http://schemas.microsoft.com/office/drawing/2014/main" id="{5546ABC6-F510-4CD8-8A8E-754846A275C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74448" y="5415840"/>
            <a:ext cx="1078541" cy="570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5">
            <a:extLst>
              <a:ext uri="{FF2B5EF4-FFF2-40B4-BE49-F238E27FC236}">
                <a16:creationId xmlns:a16="http://schemas.microsoft.com/office/drawing/2014/main" id="{6854FFDE-C83C-4CE3-A560-0A82CE89A6B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91513" y="6059032"/>
            <a:ext cx="1775183" cy="2695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Titel 1">
            <a:extLst>
              <a:ext uri="{FF2B5EF4-FFF2-40B4-BE49-F238E27FC236}">
                <a16:creationId xmlns:a16="http://schemas.microsoft.com/office/drawing/2014/main" id="{3BA9B53C-4471-4694-945A-63FEA5CC23D4}"/>
              </a:ext>
            </a:extLst>
          </p:cNvPr>
          <p:cNvSpPr txBox="1">
            <a:spLocks/>
          </p:cNvSpPr>
          <p:nvPr/>
        </p:nvSpPr>
        <p:spPr>
          <a:xfrm>
            <a:off x="1068401" y="868525"/>
            <a:ext cx="9434804" cy="771792"/>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de-DE" sz="4400" b="0" i="0" u="none" strike="noStrike" kern="1200" cap="none" spc="0" normalizeH="0" baseline="0" noProof="0" dirty="0">
                <a:ln>
                  <a:noFill/>
                </a:ln>
                <a:solidFill>
                  <a:srgbClr val="A5A5A5">
                    <a:lumMod val="60000"/>
                    <a:lumOff val="40000"/>
                  </a:srgbClr>
                </a:solidFill>
                <a:effectLst>
                  <a:outerShdw blurRad="38100" dist="38100" dir="2700000" algn="tl">
                    <a:srgbClr val="000000">
                      <a:alpha val="43137"/>
                    </a:srgbClr>
                  </a:outerShdw>
                </a:effectLst>
                <a:uLnTx/>
                <a:uFillTx/>
                <a:latin typeface="Century Gothic" panose="020B0502020202020204" pitchFamily="34" charset="0"/>
                <a:ea typeface="+mj-ea"/>
                <a:cs typeface="+mj-cs"/>
              </a:rPr>
              <a:t>Erlernte Hilflosigkeit  </a:t>
            </a:r>
            <a:r>
              <a:rPr kumimoji="0" lang="de-DE" sz="1600" b="0" i="0" u="none" strike="noStrike" kern="1200" cap="none" spc="0" normalizeH="0" baseline="0" noProof="0" dirty="0">
                <a:ln>
                  <a:noFill/>
                </a:ln>
                <a:solidFill>
                  <a:srgbClr val="A5A5A5">
                    <a:lumMod val="60000"/>
                    <a:lumOff val="40000"/>
                  </a:srgbClr>
                </a:solidFill>
                <a:effectLst>
                  <a:outerShdw blurRad="38100" dist="38100" dir="2700000" algn="tl">
                    <a:srgbClr val="000000">
                      <a:alpha val="43137"/>
                    </a:srgbClr>
                  </a:outerShdw>
                </a:effectLst>
                <a:uLnTx/>
                <a:uFillTx/>
                <a:latin typeface="Century Gothic" panose="020B0502020202020204" pitchFamily="34" charset="0"/>
                <a:ea typeface="+mj-ea"/>
                <a:cs typeface="+mj-cs"/>
              </a:rPr>
              <a:t>(</a:t>
            </a:r>
            <a:r>
              <a:rPr kumimoji="0" lang="de-DE" sz="1600" b="0" i="0" u="none" strike="noStrike" kern="1200" cap="none" spc="0" normalizeH="0" baseline="0" noProof="0" dirty="0" err="1">
                <a:ln>
                  <a:noFill/>
                </a:ln>
                <a:solidFill>
                  <a:srgbClr val="A5A5A5">
                    <a:lumMod val="60000"/>
                    <a:lumOff val="40000"/>
                  </a:srgbClr>
                </a:solidFill>
                <a:effectLst>
                  <a:outerShdw blurRad="38100" dist="38100" dir="2700000" algn="tl">
                    <a:srgbClr val="000000">
                      <a:alpha val="43137"/>
                    </a:srgbClr>
                  </a:outerShdw>
                </a:effectLst>
                <a:uLnTx/>
                <a:uFillTx/>
                <a:latin typeface="Century Gothic" panose="020B0502020202020204" pitchFamily="34" charset="0"/>
                <a:ea typeface="+mj-ea"/>
                <a:cs typeface="+mj-cs"/>
              </a:rPr>
              <a:t>Abramson</a:t>
            </a:r>
            <a:r>
              <a:rPr kumimoji="0" lang="de-DE" sz="1600" b="0" i="0" u="none" strike="noStrike" kern="1200" cap="none" spc="0" normalizeH="0" baseline="0" noProof="0" dirty="0">
                <a:ln>
                  <a:noFill/>
                </a:ln>
                <a:solidFill>
                  <a:srgbClr val="A5A5A5">
                    <a:lumMod val="60000"/>
                    <a:lumOff val="40000"/>
                  </a:srgbClr>
                </a:solidFill>
                <a:effectLst>
                  <a:outerShdw blurRad="38100" dist="38100" dir="2700000" algn="tl">
                    <a:srgbClr val="000000">
                      <a:alpha val="43137"/>
                    </a:srgbClr>
                  </a:outerShdw>
                </a:effectLst>
                <a:uLnTx/>
                <a:uFillTx/>
                <a:latin typeface="Century Gothic" panose="020B0502020202020204" pitchFamily="34" charset="0"/>
                <a:ea typeface="+mj-ea"/>
                <a:cs typeface="+mj-cs"/>
              </a:rPr>
              <a:t>, Seligman, Teasdale 1978)</a:t>
            </a:r>
            <a:endParaRPr kumimoji="0" lang="de-AT" sz="1600" b="0" i="0" u="none" strike="noStrike" kern="1200" cap="none" spc="0" normalizeH="0" baseline="0" noProof="0" dirty="0">
              <a:ln>
                <a:noFill/>
              </a:ln>
              <a:solidFill>
                <a:srgbClr val="A5A5A5">
                  <a:lumMod val="60000"/>
                  <a:lumOff val="40000"/>
                </a:srgbClr>
              </a:solidFill>
              <a:effectLst>
                <a:outerShdw blurRad="38100" dist="38100" dir="2700000" algn="tl">
                  <a:srgbClr val="000000">
                    <a:alpha val="43137"/>
                  </a:srgbClr>
                </a:outerShdw>
              </a:effectLst>
              <a:uLnTx/>
              <a:uFillTx/>
              <a:latin typeface="Century Gothic" panose="020B0502020202020204" pitchFamily="34" charset="0"/>
              <a:ea typeface="+mj-ea"/>
              <a:cs typeface="+mj-cs"/>
            </a:endParaRPr>
          </a:p>
        </p:txBody>
      </p:sp>
      <p:sp>
        <p:nvSpPr>
          <p:cNvPr id="15" name="Inhaltsplatzhalter 2">
            <a:extLst>
              <a:ext uri="{FF2B5EF4-FFF2-40B4-BE49-F238E27FC236}">
                <a16:creationId xmlns:a16="http://schemas.microsoft.com/office/drawing/2014/main" id="{B6F4819F-1772-47B3-A791-95B28CECC0EE}"/>
              </a:ext>
            </a:extLst>
          </p:cNvPr>
          <p:cNvSpPr txBox="1">
            <a:spLocks/>
          </p:cNvSpPr>
          <p:nvPr/>
        </p:nvSpPr>
        <p:spPr>
          <a:xfrm>
            <a:off x="1068401" y="2091500"/>
            <a:ext cx="9910665" cy="3444149"/>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Tx/>
              <a:buSzTx/>
              <a:buFont typeface="Wingdings" panose="05000000000000000000" pitchFamily="2" charset="2"/>
              <a:buChar char="Ø"/>
              <a:tabLst/>
              <a:defRPr/>
            </a:pPr>
            <a:r>
              <a:rPr kumimoji="0" lang="de-DE" sz="20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Erkenntnisse aus Verhaltens-Experimenten mit Hunden (Seligman, Maier 1967)</a:t>
            </a:r>
          </a:p>
          <a:p>
            <a:pPr marL="228600" marR="0" lvl="0" indent="-228600" algn="l" defTabSz="914400" rtl="0" eaLnBrk="1" fontAlgn="auto" latinLnBrk="0" hangingPunct="1">
              <a:lnSpc>
                <a:spcPct val="90000"/>
              </a:lnSpc>
              <a:spcBef>
                <a:spcPts val="1000"/>
              </a:spcBef>
              <a:spcAft>
                <a:spcPts val="0"/>
              </a:spcAft>
              <a:buClrTx/>
              <a:buSzTx/>
              <a:buFont typeface="Wingdings" panose="05000000000000000000" pitchFamily="2" charset="2"/>
              <a:buChar char="Ø"/>
              <a:tabLst/>
              <a:defRPr/>
            </a:pPr>
            <a:r>
              <a:rPr kumimoji="0" lang="de-DE" sz="20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Erklärungs- und Behandlungsmodell für Depressionen</a:t>
            </a:r>
          </a:p>
          <a:p>
            <a:pPr marL="228600" marR="0" lvl="0" indent="-228600" algn="l" defTabSz="914400" rtl="0" eaLnBrk="1" fontAlgn="auto" latinLnBrk="0" hangingPunct="1">
              <a:lnSpc>
                <a:spcPct val="90000"/>
              </a:lnSpc>
              <a:spcBef>
                <a:spcPts val="1000"/>
              </a:spcBef>
              <a:spcAft>
                <a:spcPts val="0"/>
              </a:spcAft>
              <a:buClrTx/>
              <a:buSzTx/>
              <a:buFont typeface="Wingdings" panose="05000000000000000000" pitchFamily="2" charset="2"/>
              <a:buChar char="Ø"/>
              <a:tabLst/>
              <a:defRPr/>
            </a:pPr>
            <a:r>
              <a:rPr kumimoji="0" lang="de-DE" sz="20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Wiederholte Erfahrungen, dass das, was man tut, keinen Unterschied bewirkt – Gefühl und daraus resultierende Haltung der Hilflosigkeit</a:t>
            </a:r>
          </a:p>
          <a:p>
            <a:pPr marL="228600" marR="0" lvl="0" indent="-228600" algn="l" defTabSz="914400" rtl="0" eaLnBrk="1" fontAlgn="auto" latinLnBrk="0" hangingPunct="1">
              <a:lnSpc>
                <a:spcPct val="90000"/>
              </a:lnSpc>
              <a:spcBef>
                <a:spcPts val="1000"/>
              </a:spcBef>
              <a:spcAft>
                <a:spcPts val="0"/>
              </a:spcAft>
              <a:buClrTx/>
              <a:buSzTx/>
              <a:buFont typeface="Wingdings" panose="05000000000000000000" pitchFamily="2" charset="2"/>
              <a:buChar char="Ø"/>
              <a:tabLst/>
              <a:defRPr/>
            </a:pPr>
            <a:r>
              <a:rPr kumimoji="0" lang="de-DE" sz="20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Erlernte Hilflosigkeit entsteht, wenn über längere Zeit das Gefühl vorherrscht, einer Situation und ihrer negativen Auswirkungen über längere Zeit ausgesetzt zu sein.</a:t>
            </a:r>
          </a:p>
          <a:p>
            <a:pPr marL="228600" marR="0" lvl="0" indent="-228600" algn="l" defTabSz="914400" rtl="0" eaLnBrk="1" fontAlgn="auto" latinLnBrk="0" hangingPunct="1">
              <a:lnSpc>
                <a:spcPct val="90000"/>
              </a:lnSpc>
              <a:spcBef>
                <a:spcPts val="1000"/>
              </a:spcBef>
              <a:spcAft>
                <a:spcPts val="0"/>
              </a:spcAft>
              <a:buClrTx/>
              <a:buSzTx/>
              <a:buFont typeface="Wingdings" panose="05000000000000000000" pitchFamily="2" charset="2"/>
              <a:buChar char="Ø"/>
              <a:tabLst/>
              <a:defRPr/>
            </a:pPr>
            <a:r>
              <a:rPr kumimoji="0" lang="de-DE" sz="20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Dies prägt den Blick in die Zukunft – verminderte Selbstwirksamkeitserwartung</a:t>
            </a:r>
          </a:p>
          <a:p>
            <a:pPr marL="228600" marR="0" lvl="0" indent="-228600" algn="l" defTabSz="914400" rtl="0" eaLnBrk="1" fontAlgn="auto" latinLnBrk="0" hangingPunct="1">
              <a:lnSpc>
                <a:spcPct val="90000"/>
              </a:lnSpc>
              <a:spcBef>
                <a:spcPts val="1000"/>
              </a:spcBef>
              <a:spcAft>
                <a:spcPts val="0"/>
              </a:spcAft>
              <a:buClrTx/>
              <a:buSzTx/>
              <a:buFont typeface="Wingdings" panose="05000000000000000000" pitchFamily="2" charset="2"/>
              <a:buChar char="Ø"/>
              <a:tabLst/>
              <a:defRPr/>
            </a:pPr>
            <a:r>
              <a:rPr kumimoji="0" lang="de-DE" sz="20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depressiver Teufelskreis entsteht</a:t>
            </a:r>
            <a:endParaRPr kumimoji="0" lang="de-AT" sz="20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endParaRPr>
          </a:p>
        </p:txBody>
      </p:sp>
    </p:spTree>
    <p:extLst>
      <p:ext uri="{BB962C8B-B14F-4D97-AF65-F5344CB8AC3E}">
        <p14:creationId xmlns:p14="http://schemas.microsoft.com/office/powerpoint/2010/main" val="90204453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86FF76B9-219D-4469-AF87-0236D29032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nvGrpSpPr>
          <p:cNvPr id="16" name="Group 15">
            <a:extLst>
              <a:ext uri="{FF2B5EF4-FFF2-40B4-BE49-F238E27FC236}">
                <a16:creationId xmlns:a16="http://schemas.microsoft.com/office/drawing/2014/main" id="{DB88BD78-87E1-424D-B479-C37D8E41B12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10964637" y="2358"/>
            <a:ext cx="1876653" cy="1766008"/>
            <a:chOff x="-648769" y="2358"/>
            <a:chExt cx="1876653" cy="1766008"/>
          </a:xfrm>
        </p:grpSpPr>
        <p:sp>
          <p:nvSpPr>
            <p:cNvPr id="17" name="Freeform: Shape 16">
              <a:extLst>
                <a:ext uri="{FF2B5EF4-FFF2-40B4-BE49-F238E27FC236}">
                  <a16:creationId xmlns:a16="http://schemas.microsoft.com/office/drawing/2014/main" id="{C05EB894-9410-4B20-95E4-7A25101AB89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415188" y="-231223"/>
              <a:ext cx="1409491" cy="1876653"/>
            </a:xfrm>
            <a:custGeom>
              <a:avLst/>
              <a:gdLst>
                <a:gd name="connsiteX0" fmla="*/ 0 w 1409491"/>
                <a:gd name="connsiteY0" fmla="*/ 643075 h 1876653"/>
                <a:gd name="connsiteX1" fmla="*/ 643075 w 1409491"/>
                <a:gd name="connsiteY1" fmla="*/ 0 h 1876653"/>
                <a:gd name="connsiteX2" fmla="*/ 1409491 w 1409491"/>
                <a:gd name="connsiteY2" fmla="*/ 0 h 1876653"/>
                <a:gd name="connsiteX3" fmla="*/ 1409491 w 1409491"/>
                <a:gd name="connsiteY3" fmla="*/ 1876653 h 1876653"/>
                <a:gd name="connsiteX4" fmla="*/ 1233578 w 1409491"/>
                <a:gd name="connsiteY4" fmla="*/ 1876653 h 18766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491" h="1876653">
                  <a:moveTo>
                    <a:pt x="0" y="643075"/>
                  </a:moveTo>
                  <a:lnTo>
                    <a:pt x="643075" y="0"/>
                  </a:lnTo>
                  <a:lnTo>
                    <a:pt x="1409491" y="0"/>
                  </a:lnTo>
                  <a:lnTo>
                    <a:pt x="1409491" y="1876653"/>
                  </a:lnTo>
                  <a:lnTo>
                    <a:pt x="1233578" y="1876653"/>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Rectangle 17">
              <a:extLst>
                <a:ext uri="{FF2B5EF4-FFF2-40B4-BE49-F238E27FC236}">
                  <a16:creationId xmlns:a16="http://schemas.microsoft.com/office/drawing/2014/main" id="{166E38B6-B050-4340-8E8F-3A971DADC03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01285" y="128278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20" name="Rectangle 19">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2737196" y="6033666"/>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2" name="Isosceles Triangle 21">
            <a:extLst>
              <a:ext uri="{FF2B5EF4-FFF2-40B4-BE49-F238E27FC236}">
                <a16:creationId xmlns:a16="http://schemas.microsoft.com/office/drawing/2014/main" id="{633C5E46-DAC5-4661-9C87-22B08E2A51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43436" y="5721108"/>
            <a:ext cx="2261965" cy="1136891"/>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0" name="Picture 4">
            <a:extLst>
              <a:ext uri="{FF2B5EF4-FFF2-40B4-BE49-F238E27FC236}">
                <a16:creationId xmlns:a16="http://schemas.microsoft.com/office/drawing/2014/main" id="{5546ABC6-F510-4CD8-8A8E-754846A275C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74448" y="5415840"/>
            <a:ext cx="1078541" cy="570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5">
            <a:extLst>
              <a:ext uri="{FF2B5EF4-FFF2-40B4-BE49-F238E27FC236}">
                <a16:creationId xmlns:a16="http://schemas.microsoft.com/office/drawing/2014/main" id="{6854FFDE-C83C-4CE3-A560-0A82CE89A6B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91513" y="6059032"/>
            <a:ext cx="1775183" cy="2695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Inhaltsplatzhalter 2">
            <a:extLst>
              <a:ext uri="{FF2B5EF4-FFF2-40B4-BE49-F238E27FC236}">
                <a16:creationId xmlns:a16="http://schemas.microsoft.com/office/drawing/2014/main" id="{020567B6-7AE7-47C7-8B37-6EAC87422909}"/>
              </a:ext>
            </a:extLst>
          </p:cNvPr>
          <p:cNvSpPr txBox="1">
            <a:spLocks/>
          </p:cNvSpPr>
          <p:nvPr/>
        </p:nvSpPr>
        <p:spPr>
          <a:xfrm>
            <a:off x="1177211" y="2457951"/>
            <a:ext cx="10127880" cy="360108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de-DE" sz="2400" b="1" i="1"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Die Attributionen sind</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de-DE" sz="1100" b="1" i="1"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de-DE" sz="2000" b="1"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internal:</a:t>
            </a:r>
            <a:r>
              <a:rPr kumimoji="0" lang="de-DE" sz="20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 man sieht das Problem in oder bei sich selbst und nicht auch in den äußeren Umständen</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de-DE" sz="2000" b="1"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stabil: </a:t>
            </a:r>
            <a:r>
              <a:rPr kumimoji="0" lang="de-DE" sz="20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man sieht das Problem als unveränderlich und nicht als vorübergehend</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de-DE" sz="2000" b="1"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global:</a:t>
            </a:r>
            <a:r>
              <a:rPr kumimoji="0" lang="de-DE" sz="20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 man sieht das Problem als allgegenwärtig und nicht auf bestimmte Situationen begrenzt.</a:t>
            </a:r>
            <a:r>
              <a:rPr kumimoji="0" lang="de-DE" sz="2000" b="1"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de-DE" sz="2000" b="1"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                                           „</a:t>
            </a:r>
            <a:r>
              <a:rPr kumimoji="0" lang="de-DE" sz="2000" b="1" i="1" u="none" strike="noStrike" kern="1200" cap="none" spc="0" normalizeH="0" baseline="0" noProof="0" dirty="0" err="1">
                <a:ln>
                  <a:noFill/>
                </a:ln>
                <a:solidFill>
                  <a:prstClr val="black"/>
                </a:solidFill>
                <a:effectLst/>
                <a:uLnTx/>
                <a:uFillTx/>
                <a:latin typeface="Century Gothic" panose="020B0502020202020204" pitchFamily="34" charset="0"/>
                <a:ea typeface="+mn-ea"/>
                <a:cs typeface="+mn-cs"/>
              </a:rPr>
              <a:t>me</a:t>
            </a:r>
            <a:r>
              <a:rPr kumimoji="0" lang="de-DE" sz="2000" b="1" i="1"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 – </a:t>
            </a:r>
            <a:r>
              <a:rPr kumimoji="0" lang="de-DE" sz="2000" b="1" i="1" u="none" strike="noStrike" kern="1200" cap="none" spc="0" normalizeH="0" baseline="0" noProof="0" dirty="0" err="1">
                <a:ln>
                  <a:noFill/>
                </a:ln>
                <a:solidFill>
                  <a:prstClr val="black"/>
                </a:solidFill>
                <a:effectLst/>
                <a:uLnTx/>
                <a:uFillTx/>
                <a:latin typeface="Century Gothic" panose="020B0502020202020204" pitchFamily="34" charset="0"/>
                <a:ea typeface="+mn-ea"/>
                <a:cs typeface="+mn-cs"/>
              </a:rPr>
              <a:t>always</a:t>
            </a:r>
            <a:r>
              <a:rPr kumimoji="0" lang="de-DE" sz="2000" b="1" i="1"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 – </a:t>
            </a:r>
            <a:r>
              <a:rPr kumimoji="0" lang="de-DE" sz="2000" b="1" i="1" u="none" strike="noStrike" kern="1200" cap="none" spc="0" normalizeH="0" baseline="0" noProof="0" dirty="0" err="1">
                <a:ln>
                  <a:noFill/>
                </a:ln>
                <a:solidFill>
                  <a:prstClr val="black"/>
                </a:solidFill>
                <a:effectLst/>
                <a:uLnTx/>
                <a:uFillTx/>
                <a:latin typeface="Century Gothic" panose="020B0502020202020204" pitchFamily="34" charset="0"/>
                <a:ea typeface="+mn-ea"/>
                <a:cs typeface="+mn-cs"/>
              </a:rPr>
              <a:t>everything</a:t>
            </a:r>
            <a:r>
              <a:rPr kumimoji="0" lang="de-DE" sz="2000" b="1" i="1"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de-DE" sz="1000" b="1"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de-DE" sz="15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D. </a:t>
            </a:r>
            <a:r>
              <a:rPr kumimoji="0" lang="de-DE" sz="1500" b="0" i="0" u="none" strike="noStrike" kern="1200" cap="none" spc="0" normalizeH="0" baseline="0" noProof="0" dirty="0" err="1">
                <a:ln>
                  <a:noFill/>
                </a:ln>
                <a:solidFill>
                  <a:prstClr val="black"/>
                </a:solidFill>
                <a:effectLst/>
                <a:uLnTx/>
                <a:uFillTx/>
                <a:latin typeface="Century Gothic" panose="020B0502020202020204" pitchFamily="34" charset="0"/>
                <a:ea typeface="+mn-ea"/>
                <a:cs typeface="+mn-cs"/>
              </a:rPr>
              <a:t>Blickhan</a:t>
            </a:r>
            <a:r>
              <a:rPr kumimoji="0" lang="de-DE" sz="15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 Seite 94</a:t>
            </a:r>
            <a:endParaRPr kumimoji="0" lang="de-AT" sz="15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endParaRPr>
          </a:p>
        </p:txBody>
      </p:sp>
      <p:sp>
        <p:nvSpPr>
          <p:cNvPr id="19" name="Titel 1">
            <a:extLst>
              <a:ext uri="{FF2B5EF4-FFF2-40B4-BE49-F238E27FC236}">
                <a16:creationId xmlns:a16="http://schemas.microsoft.com/office/drawing/2014/main" id="{1E5BE54D-2EE1-4639-8803-46E637580022}"/>
              </a:ext>
            </a:extLst>
          </p:cNvPr>
          <p:cNvSpPr txBox="1">
            <a:spLocks/>
          </p:cNvSpPr>
          <p:nvPr/>
        </p:nvSpPr>
        <p:spPr>
          <a:xfrm>
            <a:off x="1177211" y="602200"/>
            <a:ext cx="8554618" cy="126673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10000"/>
              </a:lnSpc>
              <a:spcBef>
                <a:spcPct val="0"/>
              </a:spcBef>
              <a:spcAft>
                <a:spcPts val="0"/>
              </a:spcAft>
              <a:buClrTx/>
              <a:buSzTx/>
              <a:buFontTx/>
              <a:buNone/>
              <a:tabLst/>
              <a:defRPr/>
            </a:pPr>
            <a:r>
              <a:rPr kumimoji="0" lang="de-DE" sz="4000" b="0" i="0" u="none" strike="noStrike" kern="1200" cap="none" spc="0" normalizeH="0" baseline="0" noProof="0" dirty="0">
                <a:ln>
                  <a:noFill/>
                </a:ln>
                <a:solidFill>
                  <a:srgbClr val="A5A5A5">
                    <a:lumMod val="60000"/>
                    <a:lumOff val="40000"/>
                  </a:srgbClr>
                </a:solidFill>
                <a:effectLst>
                  <a:outerShdw blurRad="38100" dist="38100" dir="2700000" algn="tl">
                    <a:srgbClr val="000000">
                      <a:alpha val="43137"/>
                    </a:srgbClr>
                  </a:outerShdw>
                </a:effectLst>
                <a:uLnTx/>
                <a:uFillTx/>
                <a:latin typeface="Century Gothic" panose="020B0502020202020204" pitchFamily="34" charset="0"/>
                <a:ea typeface="+mj-ea"/>
                <a:cs typeface="+mj-cs"/>
              </a:rPr>
              <a:t>Spezifischer Attributionsstil bei erlernter Hilflosigkeit</a:t>
            </a:r>
            <a:endParaRPr kumimoji="0" lang="de-AT" sz="4000" b="0" i="0" u="none" strike="noStrike" kern="1200" cap="none" spc="0" normalizeH="0" baseline="0" noProof="0" dirty="0">
              <a:ln>
                <a:noFill/>
              </a:ln>
              <a:solidFill>
                <a:srgbClr val="A5A5A5">
                  <a:lumMod val="60000"/>
                  <a:lumOff val="40000"/>
                </a:srgbClr>
              </a:solidFill>
              <a:effectLst>
                <a:outerShdw blurRad="38100" dist="38100" dir="2700000" algn="tl">
                  <a:srgbClr val="000000">
                    <a:alpha val="43137"/>
                  </a:srgbClr>
                </a:outerShdw>
              </a:effectLst>
              <a:uLnTx/>
              <a:uFillTx/>
              <a:latin typeface="Century Gothic" panose="020B0502020202020204" pitchFamily="34" charset="0"/>
              <a:ea typeface="+mj-ea"/>
              <a:cs typeface="+mj-cs"/>
            </a:endParaRPr>
          </a:p>
        </p:txBody>
      </p:sp>
    </p:spTree>
    <p:extLst>
      <p:ext uri="{BB962C8B-B14F-4D97-AF65-F5344CB8AC3E}">
        <p14:creationId xmlns:p14="http://schemas.microsoft.com/office/powerpoint/2010/main" val="379334812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86FF76B9-219D-4469-AF87-0236D29032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nvGrpSpPr>
          <p:cNvPr id="16" name="Group 15">
            <a:extLst>
              <a:ext uri="{FF2B5EF4-FFF2-40B4-BE49-F238E27FC236}">
                <a16:creationId xmlns:a16="http://schemas.microsoft.com/office/drawing/2014/main" id="{DB88BD78-87E1-424D-B479-C37D8E41B12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10964637" y="2358"/>
            <a:ext cx="1876653" cy="1766008"/>
            <a:chOff x="-648769" y="2358"/>
            <a:chExt cx="1876653" cy="1766008"/>
          </a:xfrm>
        </p:grpSpPr>
        <p:sp>
          <p:nvSpPr>
            <p:cNvPr id="17" name="Freeform: Shape 16">
              <a:extLst>
                <a:ext uri="{FF2B5EF4-FFF2-40B4-BE49-F238E27FC236}">
                  <a16:creationId xmlns:a16="http://schemas.microsoft.com/office/drawing/2014/main" id="{C05EB894-9410-4B20-95E4-7A25101AB89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415188" y="-231223"/>
              <a:ext cx="1409491" cy="1876653"/>
            </a:xfrm>
            <a:custGeom>
              <a:avLst/>
              <a:gdLst>
                <a:gd name="connsiteX0" fmla="*/ 0 w 1409491"/>
                <a:gd name="connsiteY0" fmla="*/ 643075 h 1876653"/>
                <a:gd name="connsiteX1" fmla="*/ 643075 w 1409491"/>
                <a:gd name="connsiteY1" fmla="*/ 0 h 1876653"/>
                <a:gd name="connsiteX2" fmla="*/ 1409491 w 1409491"/>
                <a:gd name="connsiteY2" fmla="*/ 0 h 1876653"/>
                <a:gd name="connsiteX3" fmla="*/ 1409491 w 1409491"/>
                <a:gd name="connsiteY3" fmla="*/ 1876653 h 1876653"/>
                <a:gd name="connsiteX4" fmla="*/ 1233578 w 1409491"/>
                <a:gd name="connsiteY4" fmla="*/ 1876653 h 18766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491" h="1876653">
                  <a:moveTo>
                    <a:pt x="0" y="643075"/>
                  </a:moveTo>
                  <a:lnTo>
                    <a:pt x="643075" y="0"/>
                  </a:lnTo>
                  <a:lnTo>
                    <a:pt x="1409491" y="0"/>
                  </a:lnTo>
                  <a:lnTo>
                    <a:pt x="1409491" y="1876653"/>
                  </a:lnTo>
                  <a:lnTo>
                    <a:pt x="1233578" y="1876653"/>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Rectangle 17">
              <a:extLst>
                <a:ext uri="{FF2B5EF4-FFF2-40B4-BE49-F238E27FC236}">
                  <a16:creationId xmlns:a16="http://schemas.microsoft.com/office/drawing/2014/main" id="{166E38B6-B050-4340-8E8F-3A971DADC03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01285" y="128278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20" name="Rectangle 19">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2737196" y="6033666"/>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2" name="Isosceles Triangle 21">
            <a:extLst>
              <a:ext uri="{FF2B5EF4-FFF2-40B4-BE49-F238E27FC236}">
                <a16:creationId xmlns:a16="http://schemas.microsoft.com/office/drawing/2014/main" id="{633C5E46-DAC5-4661-9C87-22B08E2A51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43436" y="5721108"/>
            <a:ext cx="2261965" cy="1136891"/>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0" name="Picture 4">
            <a:extLst>
              <a:ext uri="{FF2B5EF4-FFF2-40B4-BE49-F238E27FC236}">
                <a16:creationId xmlns:a16="http://schemas.microsoft.com/office/drawing/2014/main" id="{5546ABC6-F510-4CD8-8A8E-754846A275C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74448" y="5415840"/>
            <a:ext cx="1078541" cy="570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5">
            <a:extLst>
              <a:ext uri="{FF2B5EF4-FFF2-40B4-BE49-F238E27FC236}">
                <a16:creationId xmlns:a16="http://schemas.microsoft.com/office/drawing/2014/main" id="{6854FFDE-C83C-4CE3-A560-0A82CE89A6B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91513" y="6059032"/>
            <a:ext cx="1775183" cy="2695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Titel 1">
            <a:extLst>
              <a:ext uri="{FF2B5EF4-FFF2-40B4-BE49-F238E27FC236}">
                <a16:creationId xmlns:a16="http://schemas.microsoft.com/office/drawing/2014/main" id="{4C90CD98-6E8D-4AF5-A7BC-2C3DC3A3F841}"/>
              </a:ext>
            </a:extLst>
          </p:cNvPr>
          <p:cNvSpPr txBox="1">
            <a:spLocks/>
          </p:cNvSpPr>
          <p:nvPr/>
        </p:nvSpPr>
        <p:spPr>
          <a:xfrm>
            <a:off x="1500587" y="565927"/>
            <a:ext cx="8679024" cy="1303004"/>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de-DE" sz="4000" b="0" i="0" u="none" strike="noStrike" kern="1200" cap="none" spc="0" normalizeH="0" baseline="0" noProof="0" dirty="0">
                <a:ln>
                  <a:noFill/>
                </a:ln>
                <a:solidFill>
                  <a:srgbClr val="A5A5A5">
                    <a:lumMod val="60000"/>
                    <a:lumOff val="40000"/>
                  </a:srgbClr>
                </a:solidFill>
                <a:effectLst>
                  <a:outerShdw blurRad="38100" dist="38100" dir="2700000" algn="tl">
                    <a:srgbClr val="000000">
                      <a:alpha val="43137"/>
                    </a:srgbClr>
                  </a:outerShdw>
                </a:effectLst>
                <a:uLnTx/>
                <a:uFillTx/>
                <a:latin typeface="Century Gothic" panose="020B0502020202020204" pitchFamily="34" charset="0"/>
                <a:ea typeface="+mj-ea"/>
                <a:cs typeface="+mj-cs"/>
              </a:rPr>
              <a:t>erlernte Hilflosigkeit – </a:t>
            </a:r>
            <a:br>
              <a:rPr kumimoji="0" lang="de-DE" sz="4000" b="0" i="0" u="none" strike="noStrike" kern="1200" cap="none" spc="0" normalizeH="0" baseline="0" noProof="0" dirty="0">
                <a:ln>
                  <a:noFill/>
                </a:ln>
                <a:solidFill>
                  <a:srgbClr val="A5A5A5">
                    <a:lumMod val="60000"/>
                    <a:lumOff val="40000"/>
                  </a:srgbClr>
                </a:solidFill>
                <a:effectLst>
                  <a:outerShdw blurRad="38100" dist="38100" dir="2700000" algn="tl">
                    <a:srgbClr val="000000">
                      <a:alpha val="43137"/>
                    </a:srgbClr>
                  </a:outerShdw>
                </a:effectLst>
                <a:uLnTx/>
                <a:uFillTx/>
                <a:latin typeface="Century Gothic" panose="020B0502020202020204" pitchFamily="34" charset="0"/>
                <a:ea typeface="+mj-ea"/>
                <a:cs typeface="+mj-cs"/>
              </a:rPr>
            </a:br>
            <a:r>
              <a:rPr kumimoji="0" lang="de-DE" sz="4000" b="0" i="0" u="none" strike="noStrike" kern="1200" cap="none" spc="0" normalizeH="0" baseline="0" noProof="0" dirty="0">
                <a:ln>
                  <a:noFill/>
                </a:ln>
                <a:solidFill>
                  <a:srgbClr val="A5A5A5">
                    <a:lumMod val="60000"/>
                    <a:lumOff val="40000"/>
                  </a:srgbClr>
                </a:solidFill>
                <a:effectLst>
                  <a:outerShdw blurRad="38100" dist="38100" dir="2700000" algn="tl">
                    <a:srgbClr val="000000">
                      <a:alpha val="43137"/>
                    </a:srgbClr>
                  </a:outerShdw>
                </a:effectLst>
                <a:uLnTx/>
                <a:uFillTx/>
                <a:latin typeface="Century Gothic" panose="020B0502020202020204" pitchFamily="34" charset="0"/>
                <a:ea typeface="+mj-ea"/>
                <a:cs typeface="+mj-cs"/>
              </a:rPr>
              <a:t>Dimensionen der erlebten Defizite</a:t>
            </a:r>
            <a:endParaRPr kumimoji="0" lang="de-AT" sz="4000" b="0" i="0" u="none" strike="noStrike" kern="1200" cap="none" spc="0" normalizeH="0" baseline="0" noProof="0" dirty="0">
              <a:ln>
                <a:noFill/>
              </a:ln>
              <a:solidFill>
                <a:srgbClr val="A5A5A5">
                  <a:lumMod val="60000"/>
                  <a:lumOff val="40000"/>
                </a:srgbClr>
              </a:solidFill>
              <a:effectLst>
                <a:outerShdw blurRad="38100" dist="38100" dir="2700000" algn="tl">
                  <a:srgbClr val="000000">
                    <a:alpha val="43137"/>
                  </a:srgbClr>
                </a:outerShdw>
              </a:effectLst>
              <a:uLnTx/>
              <a:uFillTx/>
              <a:latin typeface="Century Gothic" panose="020B0502020202020204" pitchFamily="34" charset="0"/>
              <a:ea typeface="+mj-ea"/>
              <a:cs typeface="+mj-cs"/>
            </a:endParaRPr>
          </a:p>
        </p:txBody>
      </p:sp>
      <p:sp>
        <p:nvSpPr>
          <p:cNvPr id="13" name="Inhaltsplatzhalter 2">
            <a:extLst>
              <a:ext uri="{FF2B5EF4-FFF2-40B4-BE49-F238E27FC236}">
                <a16:creationId xmlns:a16="http://schemas.microsoft.com/office/drawing/2014/main" id="{490039A3-EDFE-4734-A810-BC8426558AEC}"/>
              </a:ext>
            </a:extLst>
          </p:cNvPr>
          <p:cNvSpPr txBox="1">
            <a:spLocks/>
          </p:cNvSpPr>
          <p:nvPr/>
        </p:nvSpPr>
        <p:spPr>
          <a:xfrm>
            <a:off x="1500587" y="2088053"/>
            <a:ext cx="9190825" cy="418235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DE" sz="1600" b="1"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kognitives Defizit:</a:t>
            </a:r>
            <a:r>
              <a:rPr kumimoji="0" lang="de-DE" sz="16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 „Ich kann die Situation nicht ändern. Ich kann nichts tun.“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de-DE" sz="16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       (negative Beschreibung der Vergangenheit, pessimistische Kontrollüberzeugung in</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de-DE" sz="16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       der Gegenwart und eine negative Zukunftserwartung)</a:t>
            </a:r>
          </a:p>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endParaRPr kumimoji="0" lang="de-DE" sz="16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DE" sz="1600" b="1"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emotionales Defizit:  </a:t>
            </a:r>
            <a:r>
              <a:rPr kumimoji="0" lang="de-DE" sz="16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es überwiegen die negativen Gefühle. Sie führen in eine depressive Verstimmung und etablieren sich in einer Haltung.</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de-DE" sz="16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DE" sz="1600" b="1"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motivationales Defizit:</a:t>
            </a:r>
            <a:r>
              <a:rPr kumimoji="0" lang="de-DE" sz="16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 Das Verhalten zeichnet sich durch Passivität und Lethargie aus. (</a:t>
            </a:r>
            <a:r>
              <a:rPr kumimoji="0" lang="de-DE" sz="1600" b="0" i="0" u="none" strike="noStrike" kern="1200" cap="none" spc="0" normalizeH="0" baseline="0" noProof="0" dirty="0" err="1">
                <a:ln>
                  <a:noFill/>
                </a:ln>
                <a:solidFill>
                  <a:prstClr val="black"/>
                </a:solidFill>
                <a:effectLst/>
                <a:uLnTx/>
                <a:uFillTx/>
                <a:latin typeface="Century Gothic" panose="020B0502020202020204" pitchFamily="34" charset="0"/>
                <a:ea typeface="+mn-ea"/>
                <a:cs typeface="+mn-cs"/>
              </a:rPr>
              <a:t>Languishing</a:t>
            </a:r>
            <a:r>
              <a:rPr kumimoji="0" lang="de-DE" sz="16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 – Verkümmern)</a:t>
            </a:r>
          </a:p>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de-DE" sz="1600" b="1"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                                                                     „</a:t>
            </a:r>
            <a:r>
              <a:rPr kumimoji="0" lang="de-DE" sz="1600" b="1" i="1" u="none" strike="noStrike" kern="1200" cap="none" spc="0" normalizeH="0" baseline="0" noProof="0" dirty="0" err="1">
                <a:ln>
                  <a:noFill/>
                </a:ln>
                <a:solidFill>
                  <a:prstClr val="black"/>
                </a:solidFill>
                <a:effectLst/>
                <a:uLnTx/>
                <a:uFillTx/>
                <a:latin typeface="Century Gothic" panose="020B0502020202020204" pitchFamily="34" charset="0"/>
                <a:ea typeface="+mn-ea"/>
                <a:cs typeface="+mn-cs"/>
              </a:rPr>
              <a:t>me</a:t>
            </a:r>
            <a:r>
              <a:rPr kumimoji="0" lang="de-DE" sz="1600" b="1" i="1"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 – </a:t>
            </a:r>
            <a:r>
              <a:rPr kumimoji="0" lang="de-DE" sz="1600" b="1" i="1" u="none" strike="noStrike" kern="1200" cap="none" spc="0" normalizeH="0" baseline="0" noProof="0" dirty="0" err="1">
                <a:ln>
                  <a:noFill/>
                </a:ln>
                <a:solidFill>
                  <a:prstClr val="black"/>
                </a:solidFill>
                <a:effectLst/>
                <a:uLnTx/>
                <a:uFillTx/>
                <a:latin typeface="Century Gothic" panose="020B0502020202020204" pitchFamily="34" charset="0"/>
                <a:ea typeface="+mn-ea"/>
                <a:cs typeface="+mn-cs"/>
              </a:rPr>
              <a:t>always</a:t>
            </a:r>
            <a:r>
              <a:rPr kumimoji="0" lang="de-DE" sz="1600" b="1" i="1"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 – </a:t>
            </a:r>
            <a:r>
              <a:rPr kumimoji="0" lang="de-DE" sz="1600" b="1" i="1" u="none" strike="noStrike" kern="1200" cap="none" spc="0" normalizeH="0" baseline="0" noProof="0" dirty="0" err="1">
                <a:ln>
                  <a:noFill/>
                </a:ln>
                <a:solidFill>
                  <a:prstClr val="black"/>
                </a:solidFill>
                <a:effectLst/>
                <a:uLnTx/>
                <a:uFillTx/>
                <a:latin typeface="Century Gothic" panose="020B0502020202020204" pitchFamily="34" charset="0"/>
                <a:ea typeface="+mn-ea"/>
                <a:cs typeface="+mn-cs"/>
              </a:rPr>
              <a:t>everything</a:t>
            </a:r>
            <a:r>
              <a:rPr kumimoji="0" lang="de-DE" sz="1600" b="1" i="1"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de-DE" sz="1600" b="1"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de-DE" sz="1600" b="1"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Therapieansätze vor allem in der kognitiven Verhaltenstherapie (Ellis 2001)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de-DE" sz="1600" b="1"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in Kombination mit PP Interventionen</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de-DE" sz="16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de-DE" sz="11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D. </a:t>
            </a:r>
            <a:r>
              <a:rPr kumimoji="0" lang="de-DE" sz="1100" b="0" i="0" u="none" strike="noStrike" kern="1200" cap="none" spc="0" normalizeH="0" baseline="0" noProof="0" dirty="0" err="1">
                <a:ln>
                  <a:noFill/>
                </a:ln>
                <a:solidFill>
                  <a:prstClr val="black"/>
                </a:solidFill>
                <a:effectLst/>
                <a:uLnTx/>
                <a:uFillTx/>
                <a:latin typeface="Century Gothic" panose="020B0502020202020204" pitchFamily="34" charset="0"/>
                <a:ea typeface="+mn-ea"/>
                <a:cs typeface="+mn-cs"/>
              </a:rPr>
              <a:t>Blickhan</a:t>
            </a:r>
            <a:r>
              <a:rPr kumimoji="0" lang="de-DE" sz="11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 Seite 95</a:t>
            </a:r>
            <a:endParaRPr kumimoji="0" lang="de-AT" sz="11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endParaRPr>
          </a:p>
        </p:txBody>
      </p:sp>
    </p:spTree>
    <p:extLst>
      <p:ext uri="{BB962C8B-B14F-4D97-AF65-F5344CB8AC3E}">
        <p14:creationId xmlns:p14="http://schemas.microsoft.com/office/powerpoint/2010/main" val="23580439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fik 2" descr="Ein Bild, das Gras, draußen, Baum, Himmel enthält.&#10;&#10;Automatisch generierte Beschreibung">
            <a:extLst>
              <a:ext uri="{FF2B5EF4-FFF2-40B4-BE49-F238E27FC236}">
                <a16:creationId xmlns:a16="http://schemas.microsoft.com/office/drawing/2014/main" id="{19A45F0E-5B26-680C-F2D7-DAA38AA114C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0960"/>
            <a:ext cx="12192000" cy="6736080"/>
          </a:xfrm>
          <a:prstGeom prst="rect">
            <a:avLst/>
          </a:prstGeom>
        </p:spPr>
      </p:pic>
      <p:sp>
        <p:nvSpPr>
          <p:cNvPr id="2" name="Titel 1">
            <a:extLst>
              <a:ext uri="{FF2B5EF4-FFF2-40B4-BE49-F238E27FC236}">
                <a16:creationId xmlns:a16="http://schemas.microsoft.com/office/drawing/2014/main" id="{568656C2-D465-454A-A4D2-08668C4320A1}"/>
              </a:ext>
            </a:extLst>
          </p:cNvPr>
          <p:cNvSpPr>
            <a:spLocks noGrp="1"/>
          </p:cNvSpPr>
          <p:nvPr>
            <p:ph type="title"/>
          </p:nvPr>
        </p:nvSpPr>
        <p:spPr/>
        <p:txBody>
          <a:bodyPr/>
          <a:lstStyle/>
          <a:p>
            <a:r>
              <a:rPr lang="de-DE" b="1" dirty="0">
                <a:solidFill>
                  <a:srgbClr val="FFC000"/>
                </a:solidFill>
              </a:rPr>
              <a:t>Name </a:t>
            </a:r>
            <a:r>
              <a:rPr lang="de-DE" b="1" dirty="0" err="1">
                <a:solidFill>
                  <a:srgbClr val="FFC000"/>
                </a:solidFill>
              </a:rPr>
              <a:t>it</a:t>
            </a:r>
            <a:r>
              <a:rPr lang="de-DE" b="1" dirty="0">
                <a:solidFill>
                  <a:srgbClr val="FFC000"/>
                </a:solidFill>
              </a:rPr>
              <a:t> </a:t>
            </a:r>
            <a:r>
              <a:rPr lang="de-DE" b="1" dirty="0" err="1">
                <a:solidFill>
                  <a:srgbClr val="FFC000"/>
                </a:solidFill>
              </a:rPr>
              <a:t>to</a:t>
            </a:r>
            <a:r>
              <a:rPr lang="de-DE" b="1" dirty="0">
                <a:solidFill>
                  <a:srgbClr val="FFC000"/>
                </a:solidFill>
              </a:rPr>
              <a:t> </a:t>
            </a:r>
            <a:r>
              <a:rPr lang="de-DE" b="1" dirty="0" err="1">
                <a:solidFill>
                  <a:srgbClr val="FFC000"/>
                </a:solidFill>
              </a:rPr>
              <a:t>tame</a:t>
            </a:r>
            <a:r>
              <a:rPr lang="de-DE" b="1" dirty="0">
                <a:solidFill>
                  <a:srgbClr val="FFC000"/>
                </a:solidFill>
              </a:rPr>
              <a:t> </a:t>
            </a:r>
            <a:r>
              <a:rPr lang="de-DE" b="1" dirty="0" err="1">
                <a:solidFill>
                  <a:srgbClr val="FFC000"/>
                </a:solidFill>
              </a:rPr>
              <a:t>it</a:t>
            </a:r>
            <a:r>
              <a:rPr lang="de-DE" b="1" dirty="0">
                <a:solidFill>
                  <a:srgbClr val="FFC000"/>
                </a:solidFill>
              </a:rPr>
              <a:t>…</a:t>
            </a:r>
            <a:endParaRPr lang="de-AT" b="1" dirty="0">
              <a:solidFill>
                <a:srgbClr val="FFC000"/>
              </a:solidFill>
            </a:endParaRPr>
          </a:p>
        </p:txBody>
      </p:sp>
    </p:spTree>
    <p:extLst>
      <p:ext uri="{BB962C8B-B14F-4D97-AF65-F5344CB8AC3E}">
        <p14:creationId xmlns:p14="http://schemas.microsoft.com/office/powerpoint/2010/main" val="344076100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86FF76B9-219D-4469-AF87-0236D29032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nvGrpSpPr>
          <p:cNvPr id="16" name="Group 15">
            <a:extLst>
              <a:ext uri="{FF2B5EF4-FFF2-40B4-BE49-F238E27FC236}">
                <a16:creationId xmlns:a16="http://schemas.microsoft.com/office/drawing/2014/main" id="{DB88BD78-87E1-424D-B479-C37D8E41B12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10964637" y="2358"/>
            <a:ext cx="1876653" cy="1766008"/>
            <a:chOff x="-648769" y="2358"/>
            <a:chExt cx="1876653" cy="1766008"/>
          </a:xfrm>
        </p:grpSpPr>
        <p:sp>
          <p:nvSpPr>
            <p:cNvPr id="17" name="Freeform: Shape 16">
              <a:extLst>
                <a:ext uri="{FF2B5EF4-FFF2-40B4-BE49-F238E27FC236}">
                  <a16:creationId xmlns:a16="http://schemas.microsoft.com/office/drawing/2014/main" id="{C05EB894-9410-4B20-95E4-7A25101AB89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415188" y="-231223"/>
              <a:ext cx="1409491" cy="1876653"/>
            </a:xfrm>
            <a:custGeom>
              <a:avLst/>
              <a:gdLst>
                <a:gd name="connsiteX0" fmla="*/ 0 w 1409491"/>
                <a:gd name="connsiteY0" fmla="*/ 643075 h 1876653"/>
                <a:gd name="connsiteX1" fmla="*/ 643075 w 1409491"/>
                <a:gd name="connsiteY1" fmla="*/ 0 h 1876653"/>
                <a:gd name="connsiteX2" fmla="*/ 1409491 w 1409491"/>
                <a:gd name="connsiteY2" fmla="*/ 0 h 1876653"/>
                <a:gd name="connsiteX3" fmla="*/ 1409491 w 1409491"/>
                <a:gd name="connsiteY3" fmla="*/ 1876653 h 1876653"/>
                <a:gd name="connsiteX4" fmla="*/ 1233578 w 1409491"/>
                <a:gd name="connsiteY4" fmla="*/ 1876653 h 18766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491" h="1876653">
                  <a:moveTo>
                    <a:pt x="0" y="643075"/>
                  </a:moveTo>
                  <a:lnTo>
                    <a:pt x="643075" y="0"/>
                  </a:lnTo>
                  <a:lnTo>
                    <a:pt x="1409491" y="0"/>
                  </a:lnTo>
                  <a:lnTo>
                    <a:pt x="1409491" y="1876653"/>
                  </a:lnTo>
                  <a:lnTo>
                    <a:pt x="1233578" y="1876653"/>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Rectangle 17">
              <a:extLst>
                <a:ext uri="{FF2B5EF4-FFF2-40B4-BE49-F238E27FC236}">
                  <a16:creationId xmlns:a16="http://schemas.microsoft.com/office/drawing/2014/main" id="{166E38B6-B050-4340-8E8F-3A971DADC03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01285" y="128278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20" name="Rectangle 19">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2737196" y="6033666"/>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2" name="Isosceles Triangle 21">
            <a:extLst>
              <a:ext uri="{FF2B5EF4-FFF2-40B4-BE49-F238E27FC236}">
                <a16:creationId xmlns:a16="http://schemas.microsoft.com/office/drawing/2014/main" id="{633C5E46-DAC5-4661-9C87-22B08E2A51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43436" y="5721108"/>
            <a:ext cx="2261965" cy="1136891"/>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0" name="Picture 4">
            <a:extLst>
              <a:ext uri="{FF2B5EF4-FFF2-40B4-BE49-F238E27FC236}">
                <a16:creationId xmlns:a16="http://schemas.microsoft.com/office/drawing/2014/main" id="{5546ABC6-F510-4CD8-8A8E-754846A275C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65819" y="5718561"/>
            <a:ext cx="1078541" cy="570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5">
            <a:extLst>
              <a:ext uri="{FF2B5EF4-FFF2-40B4-BE49-F238E27FC236}">
                <a16:creationId xmlns:a16="http://schemas.microsoft.com/office/drawing/2014/main" id="{6854FFDE-C83C-4CE3-A560-0A82CE89A6B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60972" y="6345241"/>
            <a:ext cx="1775183" cy="2695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Titel 1">
            <a:extLst>
              <a:ext uri="{FF2B5EF4-FFF2-40B4-BE49-F238E27FC236}">
                <a16:creationId xmlns:a16="http://schemas.microsoft.com/office/drawing/2014/main" id="{35D75256-2E09-4DC3-9246-C1B6E78D5B3B}"/>
              </a:ext>
            </a:extLst>
          </p:cNvPr>
          <p:cNvSpPr txBox="1">
            <a:spLocks/>
          </p:cNvSpPr>
          <p:nvPr/>
        </p:nvSpPr>
        <p:spPr>
          <a:xfrm>
            <a:off x="1123780" y="512216"/>
            <a:ext cx="8744565" cy="1584077"/>
          </a:xfrm>
          <a:prstGeom prst="rect">
            <a:avLst/>
          </a:prstGeom>
        </p:spPr>
        <p:txBody>
          <a:bodyPr>
            <a:normAutofit fontScale="92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de-DE" sz="4400" b="0" i="0" u="none" strike="noStrike" kern="1200" cap="none" spc="0" normalizeH="0" baseline="0" noProof="0" dirty="0">
                <a:ln>
                  <a:noFill/>
                </a:ln>
                <a:solidFill>
                  <a:srgbClr val="FFC000"/>
                </a:solidFill>
                <a:effectLst>
                  <a:outerShdw blurRad="38100" dist="38100" dir="2700000" algn="tl">
                    <a:srgbClr val="000000">
                      <a:alpha val="43137"/>
                    </a:srgbClr>
                  </a:outerShdw>
                </a:effectLst>
                <a:uLnTx/>
                <a:uFillTx/>
                <a:latin typeface="Century Gothic" panose="020B0502020202020204" pitchFamily="34" charset="0"/>
                <a:ea typeface="+mj-ea"/>
                <a:cs typeface="+mj-cs"/>
              </a:rPr>
              <a:t>Positiv/Negativ – eine Polarität</a:t>
            </a:r>
            <a:br>
              <a:rPr kumimoji="0" lang="de-DE" sz="4400" b="0" i="0" u="none" strike="noStrike" kern="1200" cap="none" spc="0" normalizeH="0" baseline="0" noProof="0" dirty="0">
                <a:ln>
                  <a:noFill/>
                </a:ln>
                <a:solidFill>
                  <a:srgbClr val="FFC000"/>
                </a:solidFill>
                <a:effectLst/>
                <a:uLnTx/>
                <a:uFillTx/>
                <a:latin typeface="Century Gothic" panose="020B0502020202020204" pitchFamily="34" charset="0"/>
                <a:ea typeface="+mj-ea"/>
                <a:cs typeface="+mj-cs"/>
              </a:rPr>
            </a:br>
            <a:r>
              <a:rPr kumimoji="0" lang="de-DE" sz="2200"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entury Gothic" panose="020B0502020202020204" pitchFamily="34" charset="0"/>
                <a:ea typeface="+mj-ea"/>
                <a:cs typeface="+mj-cs"/>
              </a:rPr>
              <a:t>Hegel spricht in Bezug auf die Polarität „von einem Unterschiede, in         welchem die Unterschiedenen </a:t>
            </a:r>
            <a:r>
              <a:rPr kumimoji="0" lang="de-DE" sz="2200" b="0" i="1"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entury Gothic" panose="020B0502020202020204" pitchFamily="34" charset="0"/>
                <a:ea typeface="+mj-ea"/>
                <a:cs typeface="+mj-cs"/>
              </a:rPr>
              <a:t>untrennbar</a:t>
            </a:r>
            <a:r>
              <a:rPr kumimoji="0" lang="de-DE" sz="2200"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entury Gothic" panose="020B0502020202020204" pitchFamily="34" charset="0"/>
                <a:ea typeface="+mj-ea"/>
                <a:cs typeface="+mj-cs"/>
              </a:rPr>
              <a:t> sind“ </a:t>
            </a:r>
            <a:endParaRPr kumimoji="0" lang="de-AT" sz="2200"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entury Gothic" panose="020B0502020202020204" pitchFamily="34" charset="0"/>
              <a:ea typeface="+mj-ea"/>
              <a:cs typeface="+mj-cs"/>
            </a:endParaRPr>
          </a:p>
        </p:txBody>
      </p:sp>
      <p:sp>
        <p:nvSpPr>
          <p:cNvPr id="13" name="Inhaltsplatzhalter 2">
            <a:extLst>
              <a:ext uri="{FF2B5EF4-FFF2-40B4-BE49-F238E27FC236}">
                <a16:creationId xmlns:a16="http://schemas.microsoft.com/office/drawing/2014/main" id="{90E9A732-5FB7-4AE7-83CA-000F945AD8DF}"/>
              </a:ext>
            </a:extLst>
          </p:cNvPr>
          <p:cNvSpPr txBox="1">
            <a:spLocks/>
          </p:cNvSpPr>
          <p:nvPr/>
        </p:nvSpPr>
        <p:spPr>
          <a:xfrm>
            <a:off x="1123780" y="2323655"/>
            <a:ext cx="10350910" cy="3965898"/>
          </a:xfrm>
          <a:prstGeom prst="rect">
            <a:avLst/>
          </a:prstGeom>
        </p:spPr>
        <p:txBody>
          <a:bodyPr>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de-DE" sz="19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Frühere Annahmen der Wissenschaft: </a:t>
            </a:r>
          </a:p>
          <a:p>
            <a:pPr marL="0" marR="0" lvl="0" indent="0" algn="l" defTabSz="914400" rtl="0" eaLnBrk="1" fontAlgn="auto" latinLnBrk="0" hangingPunct="1">
              <a:lnSpc>
                <a:spcPct val="120000"/>
              </a:lnSpc>
              <a:spcBef>
                <a:spcPts val="1000"/>
              </a:spcBef>
              <a:spcAft>
                <a:spcPts val="0"/>
              </a:spcAft>
              <a:buClrTx/>
              <a:buSzTx/>
              <a:buFont typeface="Arial" panose="020B0604020202020204" pitchFamily="34" charset="0"/>
              <a:buNone/>
              <a:tabLst/>
              <a:defRPr/>
            </a:pPr>
            <a:r>
              <a:rPr kumimoji="0" lang="de-DE" sz="19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Negative </a:t>
            </a:r>
            <a:r>
              <a:rPr kumimoji="0" lang="de-DE" sz="1900" b="1"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und</a:t>
            </a:r>
            <a:r>
              <a:rPr kumimoji="0" lang="de-DE" sz="19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 positive Emotionen rufen den Drang hervor, auf bestimmte Art und Weise zu handeln. Emotionen lösen einen Handlungsimpuls aus. Wissenschaftlich untersucht wurde dies vor allem bei den „negativen“ Emotionen.</a:t>
            </a:r>
          </a:p>
          <a:p>
            <a:pPr marL="0" marR="0" lvl="0" indent="0" algn="l" defTabSz="914400" rtl="0" eaLnBrk="1" fontAlgn="auto" latinLnBrk="0" hangingPunct="1">
              <a:lnSpc>
                <a:spcPct val="120000"/>
              </a:lnSpc>
              <a:spcBef>
                <a:spcPts val="1000"/>
              </a:spcBef>
              <a:spcAft>
                <a:spcPts val="0"/>
              </a:spcAft>
              <a:buClrTx/>
              <a:buSzTx/>
              <a:buFont typeface="Arial" panose="020B0604020202020204" pitchFamily="34" charset="0"/>
              <a:buNone/>
              <a:tabLst/>
              <a:defRPr/>
            </a:pPr>
            <a:endParaRPr kumimoji="0" lang="de-AT" sz="19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de-DE" sz="1900"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entury Gothic" panose="020B0502020202020204" pitchFamily="34" charset="0"/>
                <a:ea typeface="+mn-ea"/>
                <a:cs typeface="+mn-cs"/>
              </a:rPr>
              <a:t>Furcht/Angst </a:t>
            </a:r>
            <a:r>
              <a:rPr kumimoji="0" lang="de-DE" sz="19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 Impuls zu flüchten, zu erstarren usw.</a:t>
            </a:r>
            <a:endParaRPr kumimoji="0" lang="de-AT" sz="19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de-DE" sz="1900"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entury Gothic" panose="020B0502020202020204" pitchFamily="34" charset="0"/>
                <a:ea typeface="+mn-ea"/>
                <a:cs typeface="+mn-cs"/>
              </a:rPr>
              <a:t>Zorn/Wut </a:t>
            </a:r>
            <a:r>
              <a:rPr kumimoji="0" lang="de-DE" sz="19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 Impuls anzugreifen</a:t>
            </a:r>
            <a:endParaRPr kumimoji="0" lang="de-AT" sz="19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de-DE" sz="1900"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entury Gothic" panose="020B0502020202020204" pitchFamily="34" charset="0"/>
                <a:ea typeface="+mn-ea"/>
                <a:cs typeface="+mn-cs"/>
              </a:rPr>
              <a:t>Abscheu/Ekel </a:t>
            </a:r>
            <a:r>
              <a:rPr kumimoji="0" lang="de-DE" sz="19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 Impuls zu vermeiden usw.</a:t>
            </a:r>
            <a:endParaRPr kumimoji="0" lang="de-AT" sz="19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de-AT" sz="19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de-DE" sz="19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Es wird auch eine Kaskade physiologischer Veränderungen ausgelöst…</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de-DE" sz="19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de-DE" sz="19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Welchen Handlungsdrang lösen positive Emotionen aus?</a:t>
            </a:r>
            <a:endParaRPr kumimoji="0" lang="de-AT" sz="19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de-DE" sz="19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 </a:t>
            </a:r>
            <a:endParaRPr kumimoji="0" lang="de-AT" sz="19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de-AT" sz="2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1509318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86FF76B9-219D-4469-AF87-0236D29032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nvGrpSpPr>
          <p:cNvPr id="16" name="Group 15">
            <a:extLst>
              <a:ext uri="{FF2B5EF4-FFF2-40B4-BE49-F238E27FC236}">
                <a16:creationId xmlns:a16="http://schemas.microsoft.com/office/drawing/2014/main" id="{DB88BD78-87E1-424D-B479-C37D8E41B12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10964637" y="2358"/>
            <a:ext cx="1876653" cy="1766008"/>
            <a:chOff x="-648769" y="2358"/>
            <a:chExt cx="1876653" cy="1766008"/>
          </a:xfrm>
        </p:grpSpPr>
        <p:sp>
          <p:nvSpPr>
            <p:cNvPr id="17" name="Freeform: Shape 16">
              <a:extLst>
                <a:ext uri="{FF2B5EF4-FFF2-40B4-BE49-F238E27FC236}">
                  <a16:creationId xmlns:a16="http://schemas.microsoft.com/office/drawing/2014/main" id="{C05EB894-9410-4B20-95E4-7A25101AB89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415188" y="-231223"/>
              <a:ext cx="1409491" cy="1876653"/>
            </a:xfrm>
            <a:custGeom>
              <a:avLst/>
              <a:gdLst>
                <a:gd name="connsiteX0" fmla="*/ 0 w 1409491"/>
                <a:gd name="connsiteY0" fmla="*/ 643075 h 1876653"/>
                <a:gd name="connsiteX1" fmla="*/ 643075 w 1409491"/>
                <a:gd name="connsiteY1" fmla="*/ 0 h 1876653"/>
                <a:gd name="connsiteX2" fmla="*/ 1409491 w 1409491"/>
                <a:gd name="connsiteY2" fmla="*/ 0 h 1876653"/>
                <a:gd name="connsiteX3" fmla="*/ 1409491 w 1409491"/>
                <a:gd name="connsiteY3" fmla="*/ 1876653 h 1876653"/>
                <a:gd name="connsiteX4" fmla="*/ 1233578 w 1409491"/>
                <a:gd name="connsiteY4" fmla="*/ 1876653 h 18766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491" h="1876653">
                  <a:moveTo>
                    <a:pt x="0" y="643075"/>
                  </a:moveTo>
                  <a:lnTo>
                    <a:pt x="643075" y="0"/>
                  </a:lnTo>
                  <a:lnTo>
                    <a:pt x="1409491" y="0"/>
                  </a:lnTo>
                  <a:lnTo>
                    <a:pt x="1409491" y="1876653"/>
                  </a:lnTo>
                  <a:lnTo>
                    <a:pt x="1233578" y="1876653"/>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Rectangle 17">
              <a:extLst>
                <a:ext uri="{FF2B5EF4-FFF2-40B4-BE49-F238E27FC236}">
                  <a16:creationId xmlns:a16="http://schemas.microsoft.com/office/drawing/2014/main" id="{166E38B6-B050-4340-8E8F-3A971DADC03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01285" y="128278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20" name="Rectangle 19">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2737196" y="6033666"/>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2" name="Isosceles Triangle 21">
            <a:extLst>
              <a:ext uri="{FF2B5EF4-FFF2-40B4-BE49-F238E27FC236}">
                <a16:creationId xmlns:a16="http://schemas.microsoft.com/office/drawing/2014/main" id="{633C5E46-DAC5-4661-9C87-22B08E2A51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43436" y="5721108"/>
            <a:ext cx="2261965" cy="1136891"/>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0" name="Picture 4">
            <a:extLst>
              <a:ext uri="{FF2B5EF4-FFF2-40B4-BE49-F238E27FC236}">
                <a16:creationId xmlns:a16="http://schemas.microsoft.com/office/drawing/2014/main" id="{5546ABC6-F510-4CD8-8A8E-754846A275C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65819" y="5718561"/>
            <a:ext cx="1078541" cy="570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5">
            <a:extLst>
              <a:ext uri="{FF2B5EF4-FFF2-40B4-BE49-F238E27FC236}">
                <a16:creationId xmlns:a16="http://schemas.microsoft.com/office/drawing/2014/main" id="{6854FFDE-C83C-4CE3-A560-0A82CE89A6B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60972" y="6345241"/>
            <a:ext cx="1775183" cy="2695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Titel 3">
            <a:extLst>
              <a:ext uri="{FF2B5EF4-FFF2-40B4-BE49-F238E27FC236}">
                <a16:creationId xmlns:a16="http://schemas.microsoft.com/office/drawing/2014/main" id="{F1D2F3CB-5B4B-437A-87FF-D23DCC31A318}"/>
              </a:ext>
            </a:extLst>
          </p:cNvPr>
          <p:cNvSpPr txBox="1">
            <a:spLocks/>
          </p:cNvSpPr>
          <p:nvPr/>
        </p:nvSpPr>
        <p:spPr>
          <a:xfrm>
            <a:off x="3442744" y="760141"/>
            <a:ext cx="5306511" cy="686712"/>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de-DE" sz="4400" b="0" i="0" u="none" strike="noStrike" kern="1200" cap="none" spc="0" normalizeH="0" baseline="0" noProof="0" dirty="0">
                <a:ln>
                  <a:noFill/>
                </a:ln>
                <a:solidFill>
                  <a:srgbClr val="FFC000">
                    <a:lumMod val="75000"/>
                  </a:srgbClr>
                </a:solidFill>
                <a:effectLst>
                  <a:outerShdw blurRad="38100" dist="38100" dir="2700000" algn="tl">
                    <a:srgbClr val="000000">
                      <a:alpha val="43137"/>
                    </a:srgbClr>
                  </a:outerShdw>
                </a:effectLst>
                <a:uLnTx/>
                <a:uFillTx/>
                <a:latin typeface="Century Gothic" panose="020B0502020202020204" pitchFamily="34" charset="0"/>
                <a:ea typeface="+mj-ea"/>
                <a:cs typeface="+mj-cs"/>
              </a:rPr>
              <a:t>Positive Emotionen</a:t>
            </a:r>
            <a:endParaRPr kumimoji="0" lang="de-AT" sz="4400" b="0" i="0" u="none" strike="noStrike" kern="1200" cap="none" spc="0" normalizeH="0" baseline="0" noProof="0" dirty="0">
              <a:ln>
                <a:noFill/>
              </a:ln>
              <a:solidFill>
                <a:srgbClr val="FFC000">
                  <a:lumMod val="75000"/>
                </a:srgbClr>
              </a:solidFill>
              <a:effectLst>
                <a:outerShdw blurRad="38100" dist="38100" dir="2700000" algn="tl">
                  <a:srgbClr val="000000">
                    <a:alpha val="43137"/>
                  </a:srgbClr>
                </a:outerShdw>
              </a:effectLst>
              <a:uLnTx/>
              <a:uFillTx/>
              <a:latin typeface="Century Gothic" panose="020B0502020202020204" pitchFamily="34" charset="0"/>
              <a:ea typeface="+mj-ea"/>
              <a:cs typeface="+mj-cs"/>
            </a:endParaRPr>
          </a:p>
        </p:txBody>
      </p:sp>
      <p:sp>
        <p:nvSpPr>
          <p:cNvPr id="13" name="Inhaltsplatzhalter 4">
            <a:extLst>
              <a:ext uri="{FF2B5EF4-FFF2-40B4-BE49-F238E27FC236}">
                <a16:creationId xmlns:a16="http://schemas.microsoft.com/office/drawing/2014/main" id="{349C636B-85A3-4972-9305-026DB1A1965A}"/>
              </a:ext>
            </a:extLst>
          </p:cNvPr>
          <p:cNvSpPr txBox="1">
            <a:spLocks/>
          </p:cNvSpPr>
          <p:nvPr/>
        </p:nvSpPr>
        <p:spPr>
          <a:xfrm>
            <a:off x="642287" y="1879657"/>
            <a:ext cx="11006160" cy="4351338"/>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de-DE" sz="28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       </a:t>
            </a:r>
            <a:r>
              <a:rPr kumimoji="0" lang="de-DE" sz="26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Bei positiven Emotionen war dieser direkte Zusammenhang als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de-DE" sz="26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             Impulsgeber nicht so klar und es stellte sich die Frage</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de-DE" sz="2600" b="1"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                   wozu sind positive Emotionen überhaupt da?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de-DE" sz="26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de-DE" sz="26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              Dieser Frage geht Barbara Fredrickson im Rahmen ihrer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de-DE" sz="26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                    positiv  psychologischen Forschungsarbeit nach.</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de-DE" sz="20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endParaRPr>
          </a:p>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de-DE" sz="16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Barbara Fredrickson ist weltweit die meist zitierte Emotionsforscherin.    </a:t>
            </a:r>
            <a:endParaRPr kumimoji="0" lang="de-AT" sz="16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endParaRPr>
          </a:p>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de-DE" sz="16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Buchveröffentlichungen: Die Macht der guten Gefühle (2011); Die Macht der Liebe (2013). </a:t>
            </a:r>
          </a:p>
        </p:txBody>
      </p:sp>
    </p:spTree>
    <p:extLst>
      <p:ext uri="{BB962C8B-B14F-4D97-AF65-F5344CB8AC3E}">
        <p14:creationId xmlns:p14="http://schemas.microsoft.com/office/powerpoint/2010/main" val="391094204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86FF76B9-219D-4469-AF87-0236D29032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nvGrpSpPr>
          <p:cNvPr id="16" name="Group 15">
            <a:extLst>
              <a:ext uri="{FF2B5EF4-FFF2-40B4-BE49-F238E27FC236}">
                <a16:creationId xmlns:a16="http://schemas.microsoft.com/office/drawing/2014/main" id="{DB88BD78-87E1-424D-B479-C37D8E41B12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10964637" y="2358"/>
            <a:ext cx="1876653" cy="1766008"/>
            <a:chOff x="-648769" y="2358"/>
            <a:chExt cx="1876653" cy="1766008"/>
          </a:xfrm>
        </p:grpSpPr>
        <p:sp>
          <p:nvSpPr>
            <p:cNvPr id="17" name="Freeform: Shape 16">
              <a:extLst>
                <a:ext uri="{FF2B5EF4-FFF2-40B4-BE49-F238E27FC236}">
                  <a16:creationId xmlns:a16="http://schemas.microsoft.com/office/drawing/2014/main" id="{C05EB894-9410-4B20-95E4-7A25101AB89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415188" y="-231223"/>
              <a:ext cx="1409491" cy="1876653"/>
            </a:xfrm>
            <a:custGeom>
              <a:avLst/>
              <a:gdLst>
                <a:gd name="connsiteX0" fmla="*/ 0 w 1409491"/>
                <a:gd name="connsiteY0" fmla="*/ 643075 h 1876653"/>
                <a:gd name="connsiteX1" fmla="*/ 643075 w 1409491"/>
                <a:gd name="connsiteY1" fmla="*/ 0 h 1876653"/>
                <a:gd name="connsiteX2" fmla="*/ 1409491 w 1409491"/>
                <a:gd name="connsiteY2" fmla="*/ 0 h 1876653"/>
                <a:gd name="connsiteX3" fmla="*/ 1409491 w 1409491"/>
                <a:gd name="connsiteY3" fmla="*/ 1876653 h 1876653"/>
                <a:gd name="connsiteX4" fmla="*/ 1233578 w 1409491"/>
                <a:gd name="connsiteY4" fmla="*/ 1876653 h 18766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491" h="1876653">
                  <a:moveTo>
                    <a:pt x="0" y="643075"/>
                  </a:moveTo>
                  <a:lnTo>
                    <a:pt x="643075" y="0"/>
                  </a:lnTo>
                  <a:lnTo>
                    <a:pt x="1409491" y="0"/>
                  </a:lnTo>
                  <a:lnTo>
                    <a:pt x="1409491" y="1876653"/>
                  </a:lnTo>
                  <a:lnTo>
                    <a:pt x="1233578" y="1876653"/>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Rectangle 17">
              <a:extLst>
                <a:ext uri="{FF2B5EF4-FFF2-40B4-BE49-F238E27FC236}">
                  <a16:creationId xmlns:a16="http://schemas.microsoft.com/office/drawing/2014/main" id="{166E38B6-B050-4340-8E8F-3A971DADC03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01285" y="128278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20" name="Rectangle 19">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2737196" y="6033666"/>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2" name="Isosceles Triangle 21">
            <a:extLst>
              <a:ext uri="{FF2B5EF4-FFF2-40B4-BE49-F238E27FC236}">
                <a16:creationId xmlns:a16="http://schemas.microsoft.com/office/drawing/2014/main" id="{633C5E46-DAC5-4661-9C87-22B08E2A51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43436" y="5721108"/>
            <a:ext cx="2261965" cy="1136891"/>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0" name="Picture 4">
            <a:extLst>
              <a:ext uri="{FF2B5EF4-FFF2-40B4-BE49-F238E27FC236}">
                <a16:creationId xmlns:a16="http://schemas.microsoft.com/office/drawing/2014/main" id="{5546ABC6-F510-4CD8-8A8E-754846A275C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65819" y="5718561"/>
            <a:ext cx="1078541" cy="570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5">
            <a:extLst>
              <a:ext uri="{FF2B5EF4-FFF2-40B4-BE49-F238E27FC236}">
                <a16:creationId xmlns:a16="http://schemas.microsoft.com/office/drawing/2014/main" id="{6854FFDE-C83C-4CE3-A560-0A82CE89A6B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60972" y="6345241"/>
            <a:ext cx="1775183" cy="2695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Titel 1">
            <a:extLst>
              <a:ext uri="{FF2B5EF4-FFF2-40B4-BE49-F238E27FC236}">
                <a16:creationId xmlns:a16="http://schemas.microsoft.com/office/drawing/2014/main" id="{A7FA5904-BE93-4BDB-8F8F-60C13140FBA4}"/>
              </a:ext>
            </a:extLst>
          </p:cNvPr>
          <p:cNvSpPr txBox="1">
            <a:spLocks/>
          </p:cNvSpPr>
          <p:nvPr/>
        </p:nvSpPr>
        <p:spPr>
          <a:xfrm>
            <a:off x="1618131" y="599056"/>
            <a:ext cx="9306659" cy="132556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de-DE" sz="4000" b="0" i="0" u="none" strike="noStrike" kern="1200" cap="none" spc="0" normalizeH="0" baseline="0" noProof="0" dirty="0">
                <a:ln>
                  <a:noFill/>
                </a:ln>
                <a:solidFill>
                  <a:srgbClr val="990033"/>
                </a:solidFill>
                <a:effectLst>
                  <a:outerShdw blurRad="38100" dist="38100" dir="2700000" algn="tl">
                    <a:srgbClr val="000000">
                      <a:alpha val="43137"/>
                    </a:srgbClr>
                  </a:outerShdw>
                </a:effectLst>
                <a:uLnTx/>
                <a:uFillTx/>
                <a:latin typeface="Century Gothic" panose="020B0502020202020204" pitchFamily="34" charset="0"/>
                <a:ea typeface="+mj-ea"/>
                <a:cs typeface="+mj-cs"/>
              </a:rPr>
              <a:t>„Broaden an build“ führt zu einer </a:t>
            </a:r>
            <a:br>
              <a:rPr kumimoji="0" lang="de-DE" sz="4000" b="0" i="0" u="none" strike="noStrike" kern="1200" cap="none" spc="0" normalizeH="0" baseline="0" noProof="0" dirty="0">
                <a:ln>
                  <a:noFill/>
                </a:ln>
                <a:solidFill>
                  <a:srgbClr val="990033"/>
                </a:solidFill>
                <a:effectLst>
                  <a:outerShdw blurRad="38100" dist="38100" dir="2700000" algn="tl">
                    <a:srgbClr val="000000">
                      <a:alpha val="43137"/>
                    </a:srgbClr>
                  </a:outerShdw>
                </a:effectLst>
                <a:uLnTx/>
                <a:uFillTx/>
                <a:latin typeface="Century Gothic" panose="020B0502020202020204" pitchFamily="34" charset="0"/>
                <a:ea typeface="+mj-ea"/>
                <a:cs typeface="+mj-cs"/>
              </a:rPr>
            </a:br>
            <a:r>
              <a:rPr kumimoji="0" lang="de-DE" sz="4000" b="0" i="0" u="none" strike="noStrike" kern="1200" cap="none" spc="0" normalizeH="0" baseline="0" noProof="0" dirty="0">
                <a:ln>
                  <a:noFill/>
                </a:ln>
                <a:solidFill>
                  <a:srgbClr val="990033"/>
                </a:solidFill>
                <a:effectLst>
                  <a:outerShdw blurRad="38100" dist="38100" dir="2700000" algn="tl">
                    <a:srgbClr val="000000">
                      <a:alpha val="43137"/>
                    </a:srgbClr>
                  </a:outerShdw>
                </a:effectLst>
                <a:uLnTx/>
                <a:uFillTx/>
                <a:latin typeface="Century Gothic" panose="020B0502020202020204" pitchFamily="34" charset="0"/>
                <a:ea typeface="+mj-ea"/>
                <a:cs typeface="+mj-cs"/>
              </a:rPr>
              <a:t>Positiven Lebenseinstellung (Haltung)</a:t>
            </a:r>
            <a:endParaRPr kumimoji="0" lang="de-AT" sz="4000" b="0" i="0" u="none" strike="noStrike" kern="1200" cap="none" spc="0" normalizeH="0" baseline="0" noProof="0" dirty="0">
              <a:ln>
                <a:noFill/>
              </a:ln>
              <a:solidFill>
                <a:srgbClr val="990033"/>
              </a:solidFill>
              <a:effectLst>
                <a:outerShdw blurRad="38100" dist="38100" dir="2700000" algn="tl">
                  <a:srgbClr val="000000">
                    <a:alpha val="43137"/>
                  </a:srgbClr>
                </a:outerShdw>
              </a:effectLst>
              <a:uLnTx/>
              <a:uFillTx/>
              <a:latin typeface="Century Gothic" panose="020B0502020202020204" pitchFamily="34" charset="0"/>
              <a:ea typeface="+mj-ea"/>
              <a:cs typeface="+mj-cs"/>
            </a:endParaRPr>
          </a:p>
        </p:txBody>
      </p:sp>
      <p:sp>
        <p:nvSpPr>
          <p:cNvPr id="19" name="Inhaltsplatzhalter 2">
            <a:extLst>
              <a:ext uri="{FF2B5EF4-FFF2-40B4-BE49-F238E27FC236}">
                <a16:creationId xmlns:a16="http://schemas.microsoft.com/office/drawing/2014/main" id="{B0F61762-DAD7-49AA-8A08-745B6D28F55B}"/>
              </a:ext>
            </a:extLst>
          </p:cNvPr>
          <p:cNvSpPr txBox="1">
            <a:spLocks/>
          </p:cNvSpPr>
          <p:nvPr/>
        </p:nvSpPr>
        <p:spPr>
          <a:xfrm>
            <a:off x="838200" y="2184174"/>
            <a:ext cx="10515600" cy="4351338"/>
          </a:xfrm>
          <a:prstGeom prst="rect">
            <a:avLst/>
          </a:prstGeom>
        </p:spPr>
        <p:txBody>
          <a:bodyPr>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de-DE" sz="2800" b="1"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Wie kommen wir dazu?</a:t>
            </a:r>
          </a:p>
          <a:p>
            <a:pPr marL="0" marR="0" lvl="0" indent="0" algn="ctr" defTabSz="914400" rtl="0" eaLnBrk="1" fontAlgn="auto" latinLnBrk="0" hangingPunct="1">
              <a:lnSpc>
                <a:spcPct val="120000"/>
              </a:lnSpc>
              <a:spcBef>
                <a:spcPts val="1000"/>
              </a:spcBef>
              <a:spcAft>
                <a:spcPts val="0"/>
              </a:spcAft>
              <a:buClrTx/>
              <a:buSzTx/>
              <a:buFont typeface="Arial" panose="020B0604020202020204" pitchFamily="34" charset="0"/>
              <a:buNone/>
              <a:tabLst/>
              <a:defRPr/>
            </a:pPr>
            <a:endParaRPr kumimoji="0" lang="de-DE" sz="1000"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entury Gothic" panose="020B0502020202020204" pitchFamily="34" charset="0"/>
              <a:ea typeface="+mn-ea"/>
              <a:cs typeface="+mn-cs"/>
            </a:endParaRPr>
          </a:p>
          <a:p>
            <a:pPr marL="0" marR="0" lvl="0" indent="0" algn="ctr" defTabSz="914400" rtl="0" eaLnBrk="1" fontAlgn="auto" latinLnBrk="0" hangingPunct="1">
              <a:lnSpc>
                <a:spcPct val="120000"/>
              </a:lnSpc>
              <a:spcBef>
                <a:spcPts val="1000"/>
              </a:spcBef>
              <a:spcAft>
                <a:spcPts val="0"/>
              </a:spcAft>
              <a:buClrTx/>
              <a:buSzTx/>
              <a:buFont typeface="Arial" panose="020B0604020202020204" pitchFamily="34" charset="0"/>
              <a:buNone/>
              <a:tabLst/>
              <a:defRPr/>
            </a:pPr>
            <a:r>
              <a:rPr kumimoji="0" lang="de-DE" sz="2400"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entury Gothic" panose="020B0502020202020204" pitchFamily="34" charset="0"/>
                <a:ea typeface="+mn-ea"/>
                <a:cs typeface="+mn-cs"/>
              </a:rPr>
              <a:t>Durch ein psycho-physisches Übungsmodell unterstützt von einem psychischen Ernährungskonzept</a:t>
            </a:r>
          </a:p>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de-DE" sz="2400"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entury Gothic" panose="020B0502020202020204" pitchFamily="34" charset="0"/>
                <a:ea typeface="+mn-ea"/>
                <a:cs typeface="+mn-cs"/>
              </a:rPr>
              <a:t>                             </a:t>
            </a:r>
          </a:p>
          <a:p>
            <a:pPr marL="0" marR="0" lvl="0" indent="0" algn="ctr" defTabSz="914400" rtl="0" eaLnBrk="1" fontAlgn="auto" latinLnBrk="0" hangingPunct="1">
              <a:lnSpc>
                <a:spcPct val="120000"/>
              </a:lnSpc>
              <a:spcBef>
                <a:spcPts val="1000"/>
              </a:spcBef>
              <a:spcAft>
                <a:spcPts val="0"/>
              </a:spcAft>
              <a:buClrTx/>
              <a:buSzTx/>
              <a:buFont typeface="Arial" panose="020B0604020202020204" pitchFamily="34" charset="0"/>
              <a:buNone/>
              <a:tabLst/>
              <a:defRPr/>
            </a:pPr>
            <a:r>
              <a:rPr kumimoji="0" lang="de-DE" sz="2400"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entury Gothic" panose="020B0502020202020204" pitchFamily="34" charset="0"/>
                <a:ea typeface="+mn-ea"/>
                <a:cs typeface="+mn-cs"/>
              </a:rPr>
              <a:t>„Emotionen denken“ und diese einzusetzen führt zu einem bestimmten Verhalten und es entwickelt sich eine Haltung</a:t>
            </a:r>
          </a:p>
          <a:p>
            <a:pPr marL="0" marR="0" lvl="0" indent="0" algn="ctr" defTabSz="914400" rtl="0" eaLnBrk="1" fontAlgn="auto" latinLnBrk="0" hangingPunct="1">
              <a:lnSpc>
                <a:spcPct val="120000"/>
              </a:lnSpc>
              <a:spcBef>
                <a:spcPts val="1000"/>
              </a:spcBef>
              <a:spcAft>
                <a:spcPts val="0"/>
              </a:spcAft>
              <a:buClrTx/>
              <a:buSzTx/>
              <a:buFont typeface="Arial" panose="020B0604020202020204" pitchFamily="34" charset="0"/>
              <a:buNone/>
              <a:tabLst/>
              <a:defRPr/>
            </a:pPr>
            <a:r>
              <a:rPr kumimoji="0" lang="de-DE" sz="2400"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entury Gothic" panose="020B0502020202020204" pitchFamily="34" charset="0"/>
                <a:ea typeface="+mn-ea"/>
                <a:cs typeface="+mn-cs"/>
              </a:rPr>
              <a:t>                                                    </a:t>
            </a:r>
          </a:p>
          <a:p>
            <a:pPr marL="0" marR="0" lvl="0" indent="0" algn="ctr" defTabSz="914400" rtl="0" eaLnBrk="1" fontAlgn="auto" latinLnBrk="0" hangingPunct="1">
              <a:lnSpc>
                <a:spcPct val="120000"/>
              </a:lnSpc>
              <a:spcBef>
                <a:spcPts val="1000"/>
              </a:spcBef>
              <a:spcAft>
                <a:spcPts val="0"/>
              </a:spcAft>
              <a:buClrTx/>
              <a:buSzTx/>
              <a:buFont typeface="Arial" panose="020B0604020202020204" pitchFamily="34" charset="0"/>
              <a:buNone/>
              <a:tabLst/>
              <a:defRPr/>
            </a:pPr>
            <a:r>
              <a:rPr kumimoji="0" lang="de-DE" sz="2400"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entury Gothic" panose="020B0502020202020204" pitchFamily="34" charset="0"/>
                <a:ea typeface="+mn-ea"/>
                <a:cs typeface="+mn-cs"/>
              </a:rPr>
              <a:t>Barbara Fredrickson benennt 10 Formen, in denen sich eine positive Lebenseinstellung manifestieren kann</a:t>
            </a:r>
            <a:endParaRPr kumimoji="0" lang="de-AT" sz="2400"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entury Gothic" panose="020B0502020202020204" pitchFamily="34" charset="0"/>
              <a:ea typeface="+mn-ea"/>
              <a:cs typeface="+mn-cs"/>
            </a:endParaRPr>
          </a:p>
        </p:txBody>
      </p:sp>
    </p:spTree>
    <p:extLst>
      <p:ext uri="{BB962C8B-B14F-4D97-AF65-F5344CB8AC3E}">
        <p14:creationId xmlns:p14="http://schemas.microsoft.com/office/powerpoint/2010/main" val="92705584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86FF76B9-219D-4469-AF87-0236D29032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nvGrpSpPr>
          <p:cNvPr id="16" name="Group 15">
            <a:extLst>
              <a:ext uri="{FF2B5EF4-FFF2-40B4-BE49-F238E27FC236}">
                <a16:creationId xmlns:a16="http://schemas.microsoft.com/office/drawing/2014/main" id="{DB88BD78-87E1-424D-B479-C37D8E41B12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10964637" y="2358"/>
            <a:ext cx="1876653" cy="1766008"/>
            <a:chOff x="-648769" y="2358"/>
            <a:chExt cx="1876653" cy="1766008"/>
          </a:xfrm>
        </p:grpSpPr>
        <p:sp>
          <p:nvSpPr>
            <p:cNvPr id="17" name="Freeform: Shape 16">
              <a:extLst>
                <a:ext uri="{FF2B5EF4-FFF2-40B4-BE49-F238E27FC236}">
                  <a16:creationId xmlns:a16="http://schemas.microsoft.com/office/drawing/2014/main" id="{C05EB894-9410-4B20-95E4-7A25101AB89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415188" y="-231223"/>
              <a:ext cx="1409491" cy="1876653"/>
            </a:xfrm>
            <a:custGeom>
              <a:avLst/>
              <a:gdLst>
                <a:gd name="connsiteX0" fmla="*/ 0 w 1409491"/>
                <a:gd name="connsiteY0" fmla="*/ 643075 h 1876653"/>
                <a:gd name="connsiteX1" fmla="*/ 643075 w 1409491"/>
                <a:gd name="connsiteY1" fmla="*/ 0 h 1876653"/>
                <a:gd name="connsiteX2" fmla="*/ 1409491 w 1409491"/>
                <a:gd name="connsiteY2" fmla="*/ 0 h 1876653"/>
                <a:gd name="connsiteX3" fmla="*/ 1409491 w 1409491"/>
                <a:gd name="connsiteY3" fmla="*/ 1876653 h 1876653"/>
                <a:gd name="connsiteX4" fmla="*/ 1233578 w 1409491"/>
                <a:gd name="connsiteY4" fmla="*/ 1876653 h 18766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491" h="1876653">
                  <a:moveTo>
                    <a:pt x="0" y="643075"/>
                  </a:moveTo>
                  <a:lnTo>
                    <a:pt x="643075" y="0"/>
                  </a:lnTo>
                  <a:lnTo>
                    <a:pt x="1409491" y="0"/>
                  </a:lnTo>
                  <a:lnTo>
                    <a:pt x="1409491" y="1876653"/>
                  </a:lnTo>
                  <a:lnTo>
                    <a:pt x="1233578" y="1876653"/>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Rectangle 17">
              <a:extLst>
                <a:ext uri="{FF2B5EF4-FFF2-40B4-BE49-F238E27FC236}">
                  <a16:creationId xmlns:a16="http://schemas.microsoft.com/office/drawing/2014/main" id="{166E38B6-B050-4340-8E8F-3A971DADC03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01285" y="128278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20" name="Rectangle 19">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2737196" y="6033666"/>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2" name="Isosceles Triangle 21">
            <a:extLst>
              <a:ext uri="{FF2B5EF4-FFF2-40B4-BE49-F238E27FC236}">
                <a16:creationId xmlns:a16="http://schemas.microsoft.com/office/drawing/2014/main" id="{633C5E46-DAC5-4661-9C87-22B08E2A51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43436" y="5721108"/>
            <a:ext cx="2261965" cy="1136891"/>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0" name="Picture 4">
            <a:extLst>
              <a:ext uri="{FF2B5EF4-FFF2-40B4-BE49-F238E27FC236}">
                <a16:creationId xmlns:a16="http://schemas.microsoft.com/office/drawing/2014/main" id="{5546ABC6-F510-4CD8-8A8E-754846A275C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65819" y="5718561"/>
            <a:ext cx="1078541" cy="570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5">
            <a:extLst>
              <a:ext uri="{FF2B5EF4-FFF2-40B4-BE49-F238E27FC236}">
                <a16:creationId xmlns:a16="http://schemas.microsoft.com/office/drawing/2014/main" id="{6854FFDE-C83C-4CE3-A560-0A82CE89A6B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60972" y="6345241"/>
            <a:ext cx="1775183" cy="2695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Scrollen: horizontal 4">
            <a:extLst>
              <a:ext uri="{FF2B5EF4-FFF2-40B4-BE49-F238E27FC236}">
                <a16:creationId xmlns:a16="http://schemas.microsoft.com/office/drawing/2014/main" id="{B4965159-DB24-46F4-8949-38A7C9167E99}"/>
              </a:ext>
            </a:extLst>
          </p:cNvPr>
          <p:cNvSpPr/>
          <p:nvPr/>
        </p:nvSpPr>
        <p:spPr>
          <a:xfrm>
            <a:off x="955367" y="612114"/>
            <a:ext cx="9684774" cy="1826925"/>
          </a:xfrm>
          <a:prstGeom prst="horizontalScroll">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 name="Titel 1">
            <a:extLst>
              <a:ext uri="{FF2B5EF4-FFF2-40B4-BE49-F238E27FC236}">
                <a16:creationId xmlns:a16="http://schemas.microsoft.com/office/drawing/2014/main" id="{93D9FC02-D050-4BCC-A2AD-0B4C1A5E60BB}"/>
              </a:ext>
            </a:extLst>
          </p:cNvPr>
          <p:cNvSpPr txBox="1">
            <a:spLocks/>
          </p:cNvSpPr>
          <p:nvPr/>
        </p:nvSpPr>
        <p:spPr>
          <a:xfrm>
            <a:off x="1343436" y="940581"/>
            <a:ext cx="10167680" cy="1383074"/>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de-DE" sz="4400" b="0" i="0" u="none" strike="noStrike" kern="1200" cap="none" spc="0" normalizeH="0" baseline="0" noProof="0" dirty="0">
                <a:ln>
                  <a:noFill/>
                </a:ln>
                <a:solidFill>
                  <a:srgbClr val="33CCCC"/>
                </a:solidFill>
                <a:effectLst>
                  <a:outerShdw blurRad="38100" dist="38100" dir="2700000" algn="tl">
                    <a:srgbClr val="000000">
                      <a:alpha val="43137"/>
                    </a:srgbClr>
                  </a:outerShdw>
                </a:effectLst>
                <a:uLnTx/>
                <a:uFillTx/>
                <a:latin typeface="Century Gothic" panose="020B0502020202020204" pitchFamily="34" charset="0"/>
                <a:ea typeface="+mj-ea"/>
                <a:cs typeface="+mj-cs"/>
              </a:rPr>
              <a:t>Positive Emotionen Broaden</a:t>
            </a:r>
          </a:p>
          <a:p>
            <a:pPr marL="0" marR="0" lvl="0" indent="0" algn="l" defTabSz="914400" rtl="0" eaLnBrk="1" fontAlgn="auto" latinLnBrk="0" hangingPunct="1">
              <a:lnSpc>
                <a:spcPct val="90000"/>
              </a:lnSpc>
              <a:spcBef>
                <a:spcPct val="0"/>
              </a:spcBef>
              <a:spcAft>
                <a:spcPts val="0"/>
              </a:spcAft>
              <a:buClrTx/>
              <a:buSzTx/>
              <a:buFontTx/>
              <a:buNone/>
              <a:tabLst/>
              <a:defRPr/>
            </a:pPr>
            <a:r>
              <a:rPr kumimoji="0" lang="de-AT" sz="4400" b="0" i="0" u="none" strike="noStrike" kern="1200" cap="none" spc="0" normalizeH="0" baseline="0" noProof="0" dirty="0">
                <a:ln>
                  <a:noFill/>
                </a:ln>
                <a:solidFill>
                  <a:srgbClr val="33CCCC"/>
                </a:solidFill>
                <a:effectLst>
                  <a:outerShdw blurRad="38100" dist="38100" dir="2700000" algn="tl">
                    <a:srgbClr val="000000">
                      <a:alpha val="43137"/>
                    </a:srgbClr>
                  </a:outerShdw>
                </a:effectLst>
                <a:uLnTx/>
                <a:uFillTx/>
                <a:latin typeface="Century Gothic" panose="020B0502020202020204" pitchFamily="34" charset="0"/>
                <a:ea typeface="+mj-ea"/>
                <a:cs typeface="+mj-cs"/>
              </a:rPr>
              <a:t>Gedanken-Aktionen Repertoires</a:t>
            </a:r>
          </a:p>
        </p:txBody>
      </p:sp>
      <p:sp>
        <p:nvSpPr>
          <p:cNvPr id="6" name="Textfeld 5">
            <a:extLst>
              <a:ext uri="{FF2B5EF4-FFF2-40B4-BE49-F238E27FC236}">
                <a16:creationId xmlns:a16="http://schemas.microsoft.com/office/drawing/2014/main" id="{E653037D-B6D1-47C1-B36D-07BDD6405712}"/>
              </a:ext>
            </a:extLst>
          </p:cNvPr>
          <p:cNvSpPr txBox="1"/>
          <p:nvPr/>
        </p:nvSpPr>
        <p:spPr>
          <a:xfrm>
            <a:off x="1249699" y="2912811"/>
            <a:ext cx="9692601" cy="286232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AT" sz="1800"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entury Gothic" panose="020B0502020202020204" pitchFamily="34" charset="0"/>
                <a:ea typeface="+mn-ea"/>
                <a:cs typeface="+mn-cs"/>
              </a:rPr>
              <a:t>Freude</a:t>
            </a:r>
            <a:r>
              <a:rPr kumimoji="0" lang="de-DE" sz="18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	        …….……………………………………. spielen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entury Gothic" panose="020B0502020202020204" pitchFamily="34" charset="0"/>
                <a:ea typeface="+mn-ea"/>
                <a:cs typeface="+mn-cs"/>
              </a:rPr>
              <a:t>Dankbarkeit</a:t>
            </a:r>
            <a:r>
              <a:rPr kumimoji="0" lang="de-DE" sz="18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 ………….………………………………. zurückgeben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entury Gothic" panose="020B0502020202020204" pitchFamily="34" charset="0"/>
                <a:ea typeface="+mn-ea"/>
                <a:cs typeface="+mn-cs"/>
              </a:rPr>
              <a:t>Heiterkeit  </a:t>
            </a:r>
            <a:r>
              <a:rPr kumimoji="0" lang="de-DE" sz="18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    ………………………………………….. genießen und integrieren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entury Gothic" panose="020B0502020202020204" pitchFamily="34" charset="0"/>
                <a:ea typeface="+mn-ea"/>
                <a:cs typeface="+mn-cs"/>
              </a:rPr>
              <a:t>Interesse </a:t>
            </a:r>
            <a:r>
              <a:rPr kumimoji="0" lang="de-DE" sz="18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      ………………………………………...... erforschen</a:t>
            </a:r>
          </a:p>
          <a:p>
            <a:pPr marL="0" marR="0" lvl="0" indent="0" algn="l" defTabSz="914400" rtl="0" eaLnBrk="1" fontAlgn="auto" latinLnBrk="0" hangingPunct="1">
              <a:lnSpc>
                <a:spcPct val="100000"/>
              </a:lnSpc>
              <a:spcBef>
                <a:spcPts val="0"/>
              </a:spcBef>
              <a:spcAft>
                <a:spcPts val="0"/>
              </a:spcAft>
              <a:buClrTx/>
              <a:buSzTx/>
              <a:buFontTx/>
              <a:buNone/>
              <a:tabLst>
                <a:tab pos="1435100" algn="l"/>
              </a:tabLst>
              <a:defRPr/>
            </a:pPr>
            <a:r>
              <a:rPr kumimoji="0" lang="de-DE" sz="1800"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entury Gothic" panose="020B0502020202020204" pitchFamily="34" charset="0"/>
                <a:ea typeface="+mn-ea"/>
                <a:cs typeface="+mn-cs"/>
              </a:rPr>
              <a:t>Hoffnung</a:t>
            </a:r>
            <a:r>
              <a:rPr kumimoji="0" lang="de-DE" sz="18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      ………………………………………….. Wunsch nach positiver Veränderung</a:t>
            </a:r>
          </a:p>
          <a:p>
            <a:pPr marL="0" marR="0" lvl="0" indent="0" algn="l" defTabSz="914400" rtl="0" eaLnBrk="1" fontAlgn="auto" latinLnBrk="0" hangingPunct="1">
              <a:lnSpc>
                <a:spcPct val="100000"/>
              </a:lnSpc>
              <a:spcBef>
                <a:spcPts val="0"/>
              </a:spcBef>
              <a:spcAft>
                <a:spcPts val="0"/>
              </a:spcAft>
              <a:buClrTx/>
              <a:buSzTx/>
              <a:buFontTx/>
              <a:buNone/>
              <a:tabLst>
                <a:tab pos="5200650" algn="l"/>
                <a:tab pos="5565775" algn="l"/>
              </a:tabLst>
              <a:defRPr/>
            </a:pPr>
            <a:r>
              <a:rPr kumimoji="0" lang="de-DE" sz="1800"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entury Gothic" panose="020B0502020202020204" pitchFamily="34" charset="0"/>
                <a:ea typeface="+mn-ea"/>
                <a:cs typeface="+mn-cs"/>
              </a:rPr>
              <a:t>Stolz  </a:t>
            </a:r>
            <a:r>
              <a:rPr kumimoji="0" lang="de-DE" sz="18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            .………………………………………….. Großes anstreben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entury Gothic" panose="020B0502020202020204" pitchFamily="34" charset="0"/>
                <a:ea typeface="+mn-ea"/>
                <a:cs typeface="+mn-cs"/>
              </a:rPr>
              <a:t>Vergnügen</a:t>
            </a:r>
            <a:r>
              <a:rPr kumimoji="0" lang="de-DE" sz="18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  …………………………………………... gemeinsam lachen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entury Gothic" panose="020B0502020202020204" pitchFamily="34" charset="0"/>
                <a:ea typeface="+mn-ea"/>
                <a:cs typeface="+mn-cs"/>
              </a:rPr>
              <a:t>Inspiration</a:t>
            </a:r>
            <a:r>
              <a:rPr kumimoji="0" lang="de-DE" sz="18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    …………………………………………... nach Exzellenz streben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entury Gothic" panose="020B0502020202020204" pitchFamily="34" charset="0"/>
                <a:ea typeface="+mn-ea"/>
                <a:cs typeface="+mn-cs"/>
              </a:rPr>
              <a:t>Ehrfurcht </a:t>
            </a:r>
            <a:r>
              <a:rPr kumimoji="0" lang="de-DE" sz="18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     …………………………………………… sich auf das Neue einstellen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entury Gothic" panose="020B0502020202020204" pitchFamily="34" charset="0"/>
                <a:ea typeface="+mn-ea"/>
                <a:cs typeface="+mn-cs"/>
              </a:rPr>
              <a:t>Liebe</a:t>
            </a:r>
            <a:r>
              <a:rPr kumimoji="0" lang="de-DE" sz="18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            …………………………………………… </a:t>
            </a:r>
            <a:r>
              <a:rPr kumimoji="0" lang="de-DE" sz="1800" b="1" i="1" u="none" strike="noStrike" kern="1200" cap="none" spc="0" normalizeH="0" baseline="0" noProof="0" dirty="0">
                <a:ln>
                  <a:noFill/>
                </a:ln>
                <a:solidFill>
                  <a:srgbClr val="66CCFF"/>
                </a:solidFill>
                <a:effectLst/>
                <a:uLnTx/>
                <a:uFillTx/>
                <a:latin typeface="Century Gothic" panose="020B0502020202020204" pitchFamily="34" charset="0"/>
                <a:ea typeface="+mn-ea"/>
                <a:cs typeface="+mn-cs"/>
              </a:rPr>
              <a:t>alles andere</a:t>
            </a:r>
            <a:r>
              <a:rPr kumimoji="0" lang="de-DE" sz="1800" b="0" i="0" u="none" strike="noStrike" kern="1200" cap="none" spc="0" normalizeH="0" baseline="0" noProof="0" dirty="0">
                <a:ln>
                  <a:noFill/>
                </a:ln>
                <a:solidFill>
                  <a:prstClr val="black"/>
                </a:solidFill>
                <a:effectLst/>
                <a:uLnTx/>
                <a:uFillTx/>
                <a:latin typeface="Calibri" panose="020F0502020204030204"/>
                <a:ea typeface="+mn-ea"/>
                <a:cs typeface="+mn-cs"/>
              </a:rPr>
              <a:t>	</a:t>
            </a:r>
          </a:p>
        </p:txBody>
      </p:sp>
    </p:spTree>
    <p:extLst>
      <p:ext uri="{BB962C8B-B14F-4D97-AF65-F5344CB8AC3E}">
        <p14:creationId xmlns:p14="http://schemas.microsoft.com/office/powerpoint/2010/main" val="35826914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0" name="Freeform: Shape 9">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1" name="Freeform: Shape 15">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2" name="Isosceles Triangle 17">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3" name="Grafik 2">
            <a:extLst>
              <a:ext uri="{FF2B5EF4-FFF2-40B4-BE49-F238E27FC236}">
                <a16:creationId xmlns:a16="http://schemas.microsoft.com/office/drawing/2014/main" id="{6F734E5D-BFC7-5F5F-AAE4-852F5AAE76FE}"/>
              </a:ext>
            </a:extLst>
          </p:cNvPr>
          <p:cNvPicPr>
            <a:picLocks noChangeAspect="1"/>
          </p:cNvPicPr>
          <p:nvPr/>
        </p:nvPicPr>
        <p:blipFill>
          <a:blip r:embed="rId2"/>
          <a:stretch>
            <a:fillRect/>
          </a:stretch>
        </p:blipFill>
        <p:spPr>
          <a:xfrm>
            <a:off x="415159" y="731013"/>
            <a:ext cx="11361682" cy="5123955"/>
          </a:xfrm>
          <a:prstGeom prst="rect">
            <a:avLst/>
          </a:prstGeom>
          <a:ln>
            <a:noFill/>
          </a:ln>
        </p:spPr>
      </p:pic>
      <p:sp>
        <p:nvSpPr>
          <p:cNvPr id="20" name="Isosceles Triangle 19">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extfeld 3">
            <a:extLst>
              <a:ext uri="{FF2B5EF4-FFF2-40B4-BE49-F238E27FC236}">
                <a16:creationId xmlns:a16="http://schemas.microsoft.com/office/drawing/2014/main" id="{CB6E420E-D0DF-8D2B-9696-1D19C5ED52D4}"/>
              </a:ext>
            </a:extLst>
          </p:cNvPr>
          <p:cNvSpPr txBox="1"/>
          <p:nvPr/>
        </p:nvSpPr>
        <p:spPr>
          <a:xfrm>
            <a:off x="-1147482" y="1624264"/>
            <a:ext cx="14200094" cy="4890313"/>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AT" sz="2400" b="1" i="0" u="none" strike="noStrike" kern="1200" cap="none" spc="0" normalizeH="0" baseline="0" noProof="0" dirty="0">
                <a:ln>
                  <a:noFill/>
                </a:ln>
                <a:solidFill>
                  <a:prstClr val="white"/>
                </a:solidFill>
                <a:effectLst/>
                <a:uLnTx/>
                <a:uFillTx/>
                <a:latin typeface="Century Gothic" panose="020B0502020202020204" pitchFamily="34" charset="0"/>
                <a:ea typeface="+mn-ea"/>
                <a:cs typeface="+mn-cs"/>
              </a:rPr>
              <a:t>          </a:t>
            </a:r>
            <a:r>
              <a:rPr kumimoji="0" lang="de-AT" sz="4000" b="1" i="0" u="none" strike="noStrike" kern="1200" cap="none" spc="0" normalizeH="0" baseline="0" noProof="0" dirty="0">
                <a:ln>
                  <a:noFill/>
                </a:ln>
                <a:solidFill>
                  <a:prstClr val="white"/>
                </a:solidFill>
                <a:effectLst/>
                <a:uLnTx/>
                <a:uFillTx/>
                <a:latin typeface="Century Gothic" panose="020B0502020202020204" pitchFamily="34" charset="0"/>
                <a:ea typeface="+mn-ea"/>
                <a:cs typeface="+mn-cs"/>
              </a:rPr>
              <a:t>I </a:t>
            </a:r>
            <a:r>
              <a:rPr kumimoji="0" lang="de-AT" sz="4000" b="1" i="0" u="none" strike="noStrike" kern="1200" cap="none" spc="0" normalizeH="0" baseline="0" noProof="0" dirty="0" err="1">
                <a:ln>
                  <a:noFill/>
                </a:ln>
                <a:solidFill>
                  <a:prstClr val="white"/>
                </a:solidFill>
                <a:effectLst/>
                <a:uLnTx/>
                <a:uFillTx/>
                <a:latin typeface="Century Gothic" panose="020B0502020202020204" pitchFamily="34" charset="0"/>
                <a:ea typeface="+mn-ea"/>
                <a:cs typeface="+mn-cs"/>
              </a:rPr>
              <a:t>feel</a:t>
            </a:r>
            <a:r>
              <a:rPr kumimoji="0" lang="de-AT" sz="4000" b="1" i="0" u="none" strike="noStrike" kern="1200" cap="none" spc="0" normalizeH="0" baseline="0" noProof="0" dirty="0">
                <a:ln>
                  <a:noFill/>
                </a:ln>
                <a:solidFill>
                  <a:prstClr val="white"/>
                </a:solidFill>
                <a:effectLst/>
                <a:uLnTx/>
                <a:uFillTx/>
                <a:latin typeface="Century Gothic" panose="020B0502020202020204" pitchFamily="34" charset="0"/>
                <a:ea typeface="+mn-ea"/>
                <a:cs typeface="+mn-cs"/>
              </a:rPr>
              <a:t> </a:t>
            </a:r>
            <a:r>
              <a:rPr kumimoji="0" lang="de-AT" sz="4000" b="1" i="0" u="none" strike="noStrike" kern="1200" cap="none" spc="0" normalizeH="0" baseline="0" noProof="0" dirty="0" err="1">
                <a:ln>
                  <a:noFill/>
                </a:ln>
                <a:solidFill>
                  <a:prstClr val="white"/>
                </a:solidFill>
                <a:effectLst/>
                <a:uLnTx/>
                <a:uFillTx/>
                <a:latin typeface="Century Gothic" panose="020B0502020202020204" pitchFamily="34" charset="0"/>
                <a:ea typeface="+mn-ea"/>
                <a:cs typeface="+mn-cs"/>
              </a:rPr>
              <a:t>felt</a:t>
            </a:r>
            <a:r>
              <a:rPr kumimoji="0" lang="de-AT" sz="4000" b="1" i="0" u="none" strike="noStrike" kern="1200" cap="none" spc="0" normalizeH="0" baseline="0" noProof="0" dirty="0">
                <a:ln>
                  <a:noFill/>
                </a:ln>
                <a:solidFill>
                  <a:prstClr val="white"/>
                </a:solidFill>
                <a:effectLst/>
                <a:uLnTx/>
                <a:uFillTx/>
                <a:latin typeface="Century Gothic" panose="020B0502020202020204" pitchFamily="34" charset="0"/>
                <a:ea typeface="+mn-ea"/>
                <a:cs typeface="+mn-cs"/>
              </a:rPr>
              <a:t>  </a:t>
            </a:r>
            <a:r>
              <a:rPr kumimoji="0" lang="de-AT" sz="1050" b="1" i="0" u="none" strike="noStrike" kern="1200" cap="none" spc="0" normalizeH="0" baseline="0" noProof="0" dirty="0">
                <a:ln>
                  <a:noFill/>
                </a:ln>
                <a:solidFill>
                  <a:prstClr val="white"/>
                </a:solidFill>
                <a:effectLst/>
                <a:uLnTx/>
                <a:uFillTx/>
                <a:latin typeface="Century Gothic" panose="020B0502020202020204" pitchFamily="34" charset="0"/>
                <a:ea typeface="+mn-ea"/>
                <a:cs typeface="+mn-cs"/>
              </a:rPr>
              <a:t>(Daniel Siegel)</a:t>
            </a:r>
            <a:endParaRPr kumimoji="0" lang="de-AT" sz="2400" b="1" i="0" u="none" strike="noStrike" kern="1200" cap="none" spc="0" normalizeH="0" baseline="0" noProof="0" dirty="0">
              <a:ln>
                <a:noFill/>
              </a:ln>
              <a:solidFill>
                <a:prstClr val="white"/>
              </a:solidFill>
              <a:effectLst/>
              <a:uLnTx/>
              <a:uFillTx/>
              <a:latin typeface="Century Gothic" panose="020B0502020202020204" pitchFamily="34"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AT" sz="2400" b="1" i="0" u="none" strike="noStrike" kern="1200" cap="none" spc="0" normalizeH="0" baseline="0" noProof="0" dirty="0">
              <a:ln>
                <a:noFill/>
              </a:ln>
              <a:solidFill>
                <a:prstClr val="white"/>
              </a:solidFill>
              <a:effectLst/>
              <a:uLnTx/>
              <a:uFillTx/>
              <a:latin typeface="Century Gothic" panose="020B0502020202020204" pitchFamily="34"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AT" sz="2400" b="1" i="0" u="none" strike="noStrike" kern="1200" cap="none" spc="0" normalizeH="0" baseline="0" noProof="0" dirty="0">
              <a:ln>
                <a:noFill/>
              </a:ln>
              <a:solidFill>
                <a:prstClr val="white"/>
              </a:solidFill>
              <a:effectLst/>
              <a:uLnTx/>
              <a:uFillTx/>
              <a:latin typeface="Century Gothic" panose="020B0502020202020204" pitchFamily="34" charset="0"/>
              <a:ea typeface="+mn-ea"/>
              <a:cs typeface="+mn-cs"/>
            </a:endParaRPr>
          </a:p>
          <a:p>
            <a:pPr lvl="0" algn="ctr">
              <a:lnSpc>
                <a:spcPct val="90000"/>
              </a:lnSpc>
              <a:spcBef>
                <a:spcPts val="1000"/>
              </a:spcBef>
              <a:defRPr/>
            </a:pPr>
            <a:endParaRPr lang="de-DE" sz="2400" dirty="0">
              <a:solidFill>
                <a:schemeClr val="bg1"/>
              </a:solidFill>
              <a:effectLst>
                <a:outerShdw blurRad="38100" dist="38100" dir="2700000" algn="tl">
                  <a:srgbClr val="000000">
                    <a:alpha val="43137"/>
                  </a:srgbClr>
                </a:outerShdw>
              </a:effectLst>
              <a:latin typeface="Century Gothic" panose="020B0502020202020204" pitchFamily="34" charset="0"/>
            </a:endParaRPr>
          </a:p>
          <a:p>
            <a:pPr lvl="0" algn="ctr">
              <a:lnSpc>
                <a:spcPct val="90000"/>
              </a:lnSpc>
              <a:spcBef>
                <a:spcPts val="1000"/>
              </a:spcBef>
              <a:defRPr/>
            </a:pPr>
            <a:r>
              <a:rPr lang="de-DE" sz="2400" b="1" dirty="0" err="1">
                <a:solidFill>
                  <a:schemeClr val="bg1"/>
                </a:solidFill>
                <a:effectLst>
                  <a:outerShdw blurRad="38100" dist="38100" dir="2700000" algn="tl">
                    <a:srgbClr val="000000">
                      <a:alpha val="43137"/>
                    </a:srgbClr>
                  </a:outerShdw>
                </a:effectLst>
                <a:latin typeface="Century Gothic" panose="020B0502020202020204" pitchFamily="34" charset="0"/>
              </a:rPr>
              <a:t>I´ve</a:t>
            </a:r>
            <a:r>
              <a:rPr lang="de-DE" sz="2400" b="1" dirty="0">
                <a:solidFill>
                  <a:schemeClr val="bg1"/>
                </a:solidFill>
                <a:effectLst>
                  <a:outerShdw blurRad="38100" dist="38100" dir="2700000" algn="tl">
                    <a:srgbClr val="000000">
                      <a:alpha val="43137"/>
                    </a:srgbClr>
                  </a:outerShdw>
                </a:effectLst>
                <a:latin typeface="Century Gothic" panose="020B0502020202020204" pitchFamily="34" charset="0"/>
              </a:rPr>
              <a:t> </a:t>
            </a:r>
            <a:r>
              <a:rPr lang="de-DE" sz="2400" b="1" dirty="0" err="1">
                <a:solidFill>
                  <a:schemeClr val="bg1"/>
                </a:solidFill>
                <a:effectLst>
                  <a:outerShdw blurRad="38100" dist="38100" dir="2700000" algn="tl">
                    <a:srgbClr val="000000">
                      <a:alpha val="43137"/>
                    </a:srgbClr>
                  </a:outerShdw>
                </a:effectLst>
                <a:latin typeface="Century Gothic" panose="020B0502020202020204" pitchFamily="34" charset="0"/>
              </a:rPr>
              <a:t>learned</a:t>
            </a:r>
            <a:r>
              <a:rPr lang="de-DE" sz="2400" b="1" dirty="0">
                <a:solidFill>
                  <a:schemeClr val="bg1"/>
                </a:solidFill>
                <a:effectLst>
                  <a:outerShdw blurRad="38100" dist="38100" dir="2700000" algn="tl">
                    <a:srgbClr val="000000">
                      <a:alpha val="43137"/>
                    </a:srgbClr>
                  </a:outerShdw>
                </a:effectLst>
                <a:latin typeface="Century Gothic" panose="020B0502020202020204" pitchFamily="34" charset="0"/>
              </a:rPr>
              <a:t> </a:t>
            </a:r>
            <a:r>
              <a:rPr lang="de-DE" sz="2400" b="1" dirty="0" err="1">
                <a:solidFill>
                  <a:schemeClr val="bg1"/>
                </a:solidFill>
                <a:effectLst>
                  <a:outerShdw blurRad="38100" dist="38100" dir="2700000" algn="tl">
                    <a:srgbClr val="000000">
                      <a:alpha val="43137"/>
                    </a:srgbClr>
                  </a:outerShdw>
                </a:effectLst>
                <a:latin typeface="Century Gothic" panose="020B0502020202020204" pitchFamily="34" charset="0"/>
              </a:rPr>
              <a:t>that</a:t>
            </a:r>
            <a:r>
              <a:rPr lang="de-DE" sz="2400" b="1" dirty="0">
                <a:solidFill>
                  <a:schemeClr val="bg1"/>
                </a:solidFill>
                <a:effectLst>
                  <a:outerShdw blurRad="38100" dist="38100" dir="2700000" algn="tl">
                    <a:srgbClr val="000000">
                      <a:alpha val="43137"/>
                    </a:srgbClr>
                  </a:outerShdw>
                </a:effectLst>
                <a:latin typeface="Century Gothic" panose="020B0502020202020204" pitchFamily="34" charset="0"/>
              </a:rPr>
              <a:t> </a:t>
            </a:r>
            <a:r>
              <a:rPr lang="de-DE" sz="2400" b="1" dirty="0" err="1">
                <a:solidFill>
                  <a:schemeClr val="bg1"/>
                </a:solidFill>
                <a:effectLst>
                  <a:outerShdw blurRad="38100" dist="38100" dir="2700000" algn="tl">
                    <a:srgbClr val="000000">
                      <a:alpha val="43137"/>
                    </a:srgbClr>
                  </a:outerShdw>
                </a:effectLst>
                <a:latin typeface="Century Gothic" panose="020B0502020202020204" pitchFamily="34" charset="0"/>
              </a:rPr>
              <a:t>people</a:t>
            </a:r>
            <a:r>
              <a:rPr lang="de-DE" sz="2400" b="1" dirty="0">
                <a:solidFill>
                  <a:schemeClr val="bg1"/>
                </a:solidFill>
                <a:effectLst>
                  <a:outerShdw blurRad="38100" dist="38100" dir="2700000" algn="tl">
                    <a:srgbClr val="000000">
                      <a:alpha val="43137"/>
                    </a:srgbClr>
                  </a:outerShdw>
                </a:effectLst>
                <a:latin typeface="Century Gothic" panose="020B0502020202020204" pitchFamily="34" charset="0"/>
              </a:rPr>
              <a:t> will </a:t>
            </a:r>
            <a:r>
              <a:rPr lang="de-DE" sz="2400" b="1" dirty="0" err="1">
                <a:solidFill>
                  <a:schemeClr val="bg1"/>
                </a:solidFill>
                <a:effectLst>
                  <a:outerShdw blurRad="38100" dist="38100" dir="2700000" algn="tl">
                    <a:srgbClr val="000000">
                      <a:alpha val="43137"/>
                    </a:srgbClr>
                  </a:outerShdw>
                </a:effectLst>
                <a:latin typeface="Century Gothic" panose="020B0502020202020204" pitchFamily="34" charset="0"/>
              </a:rPr>
              <a:t>forget</a:t>
            </a:r>
            <a:r>
              <a:rPr lang="de-DE" sz="2400" b="1" dirty="0">
                <a:solidFill>
                  <a:schemeClr val="bg1"/>
                </a:solidFill>
                <a:effectLst>
                  <a:outerShdw blurRad="38100" dist="38100" dir="2700000" algn="tl">
                    <a:srgbClr val="000000">
                      <a:alpha val="43137"/>
                    </a:srgbClr>
                  </a:outerShdw>
                </a:effectLst>
                <a:latin typeface="Century Gothic" panose="020B0502020202020204" pitchFamily="34" charset="0"/>
              </a:rPr>
              <a:t>, </a:t>
            </a:r>
            <a:r>
              <a:rPr lang="de-DE" sz="2400" b="1" dirty="0" err="1">
                <a:solidFill>
                  <a:schemeClr val="bg1"/>
                </a:solidFill>
                <a:effectLst>
                  <a:outerShdw blurRad="38100" dist="38100" dir="2700000" algn="tl">
                    <a:srgbClr val="000000">
                      <a:alpha val="43137"/>
                    </a:srgbClr>
                  </a:outerShdw>
                </a:effectLst>
                <a:latin typeface="Century Gothic" panose="020B0502020202020204" pitchFamily="34" charset="0"/>
              </a:rPr>
              <a:t>what</a:t>
            </a:r>
            <a:r>
              <a:rPr lang="de-DE" sz="2400" b="1" dirty="0">
                <a:solidFill>
                  <a:schemeClr val="bg1"/>
                </a:solidFill>
                <a:effectLst>
                  <a:outerShdw blurRad="38100" dist="38100" dir="2700000" algn="tl">
                    <a:srgbClr val="000000">
                      <a:alpha val="43137"/>
                    </a:srgbClr>
                  </a:outerShdw>
                </a:effectLst>
                <a:latin typeface="Century Gothic" panose="020B0502020202020204" pitchFamily="34" charset="0"/>
              </a:rPr>
              <a:t> </a:t>
            </a:r>
            <a:r>
              <a:rPr lang="de-DE" sz="2400" b="1" dirty="0" err="1">
                <a:solidFill>
                  <a:schemeClr val="bg1"/>
                </a:solidFill>
                <a:effectLst>
                  <a:outerShdw blurRad="38100" dist="38100" dir="2700000" algn="tl">
                    <a:srgbClr val="000000">
                      <a:alpha val="43137"/>
                    </a:srgbClr>
                  </a:outerShdw>
                </a:effectLst>
                <a:latin typeface="Century Gothic" panose="020B0502020202020204" pitchFamily="34" charset="0"/>
              </a:rPr>
              <a:t>you</a:t>
            </a:r>
            <a:r>
              <a:rPr lang="de-DE" sz="2400" b="1" dirty="0">
                <a:solidFill>
                  <a:schemeClr val="bg1"/>
                </a:solidFill>
                <a:effectLst>
                  <a:outerShdw blurRad="38100" dist="38100" dir="2700000" algn="tl">
                    <a:srgbClr val="000000">
                      <a:alpha val="43137"/>
                    </a:srgbClr>
                  </a:outerShdw>
                </a:effectLst>
                <a:latin typeface="Century Gothic" panose="020B0502020202020204" pitchFamily="34" charset="0"/>
              </a:rPr>
              <a:t> </a:t>
            </a:r>
            <a:r>
              <a:rPr lang="de-DE" sz="2400" b="1" dirty="0" err="1">
                <a:solidFill>
                  <a:schemeClr val="bg1"/>
                </a:solidFill>
                <a:effectLst>
                  <a:outerShdw blurRad="38100" dist="38100" dir="2700000" algn="tl">
                    <a:srgbClr val="000000">
                      <a:alpha val="43137"/>
                    </a:srgbClr>
                  </a:outerShdw>
                </a:effectLst>
                <a:latin typeface="Century Gothic" panose="020B0502020202020204" pitchFamily="34" charset="0"/>
              </a:rPr>
              <a:t>said</a:t>
            </a:r>
            <a:r>
              <a:rPr lang="de-DE" sz="2400" b="1" dirty="0">
                <a:solidFill>
                  <a:schemeClr val="bg1"/>
                </a:solidFill>
                <a:effectLst>
                  <a:outerShdw blurRad="38100" dist="38100" dir="2700000" algn="tl">
                    <a:srgbClr val="000000">
                      <a:alpha val="43137"/>
                    </a:srgbClr>
                  </a:outerShdw>
                </a:effectLst>
                <a:latin typeface="Century Gothic" panose="020B0502020202020204" pitchFamily="34" charset="0"/>
              </a:rPr>
              <a:t>               </a:t>
            </a:r>
          </a:p>
          <a:p>
            <a:pPr lvl="0" algn="ctr">
              <a:lnSpc>
                <a:spcPct val="90000"/>
              </a:lnSpc>
              <a:spcBef>
                <a:spcPts val="1000"/>
              </a:spcBef>
              <a:defRPr/>
            </a:pPr>
            <a:r>
              <a:rPr lang="de-DE" sz="2400" b="1" dirty="0">
                <a:solidFill>
                  <a:schemeClr val="bg1"/>
                </a:solidFill>
                <a:effectLst>
                  <a:outerShdw blurRad="38100" dist="38100" dir="2700000" algn="tl">
                    <a:srgbClr val="000000">
                      <a:alpha val="43137"/>
                    </a:srgbClr>
                  </a:outerShdw>
                </a:effectLst>
                <a:latin typeface="Century Gothic" panose="020B0502020202020204" pitchFamily="34" charset="0"/>
              </a:rPr>
              <a:t>People will </a:t>
            </a:r>
            <a:r>
              <a:rPr lang="de-DE" sz="2400" b="1" dirty="0" err="1">
                <a:solidFill>
                  <a:schemeClr val="bg1"/>
                </a:solidFill>
                <a:effectLst>
                  <a:outerShdw blurRad="38100" dist="38100" dir="2700000" algn="tl">
                    <a:srgbClr val="000000">
                      <a:alpha val="43137"/>
                    </a:srgbClr>
                  </a:outerShdw>
                </a:effectLst>
                <a:latin typeface="Century Gothic" panose="020B0502020202020204" pitchFamily="34" charset="0"/>
              </a:rPr>
              <a:t>forget</a:t>
            </a:r>
            <a:r>
              <a:rPr lang="de-DE" sz="2400" b="1" dirty="0">
                <a:solidFill>
                  <a:schemeClr val="bg1"/>
                </a:solidFill>
                <a:effectLst>
                  <a:outerShdw blurRad="38100" dist="38100" dir="2700000" algn="tl">
                    <a:srgbClr val="000000">
                      <a:alpha val="43137"/>
                    </a:srgbClr>
                  </a:outerShdw>
                </a:effectLst>
                <a:latin typeface="Century Gothic" panose="020B0502020202020204" pitchFamily="34" charset="0"/>
              </a:rPr>
              <a:t> </a:t>
            </a:r>
            <a:r>
              <a:rPr lang="de-DE" sz="2400" b="1" dirty="0" err="1">
                <a:solidFill>
                  <a:schemeClr val="bg1"/>
                </a:solidFill>
                <a:effectLst>
                  <a:outerShdw blurRad="38100" dist="38100" dir="2700000" algn="tl">
                    <a:srgbClr val="000000">
                      <a:alpha val="43137"/>
                    </a:srgbClr>
                  </a:outerShdw>
                </a:effectLst>
                <a:latin typeface="Century Gothic" panose="020B0502020202020204" pitchFamily="34" charset="0"/>
              </a:rPr>
              <a:t>what</a:t>
            </a:r>
            <a:r>
              <a:rPr lang="de-DE" sz="2400" b="1" dirty="0">
                <a:solidFill>
                  <a:schemeClr val="bg1"/>
                </a:solidFill>
                <a:effectLst>
                  <a:outerShdw blurRad="38100" dist="38100" dir="2700000" algn="tl">
                    <a:srgbClr val="000000">
                      <a:alpha val="43137"/>
                    </a:srgbClr>
                  </a:outerShdw>
                </a:effectLst>
                <a:latin typeface="Century Gothic" panose="020B0502020202020204" pitchFamily="34" charset="0"/>
              </a:rPr>
              <a:t> </a:t>
            </a:r>
            <a:r>
              <a:rPr lang="de-DE" sz="2400" b="1" dirty="0" err="1">
                <a:solidFill>
                  <a:schemeClr val="bg1"/>
                </a:solidFill>
                <a:effectLst>
                  <a:outerShdw blurRad="38100" dist="38100" dir="2700000" algn="tl">
                    <a:srgbClr val="000000">
                      <a:alpha val="43137"/>
                    </a:srgbClr>
                  </a:outerShdw>
                </a:effectLst>
                <a:latin typeface="Century Gothic" panose="020B0502020202020204" pitchFamily="34" charset="0"/>
              </a:rPr>
              <a:t>you</a:t>
            </a:r>
            <a:r>
              <a:rPr lang="de-DE" sz="2400" b="1" dirty="0">
                <a:solidFill>
                  <a:schemeClr val="bg1"/>
                </a:solidFill>
                <a:effectLst>
                  <a:outerShdw blurRad="38100" dist="38100" dir="2700000" algn="tl">
                    <a:srgbClr val="000000">
                      <a:alpha val="43137"/>
                    </a:srgbClr>
                  </a:outerShdw>
                </a:effectLst>
                <a:latin typeface="Century Gothic" panose="020B0502020202020204" pitchFamily="34" charset="0"/>
              </a:rPr>
              <a:t> </a:t>
            </a:r>
            <a:r>
              <a:rPr lang="de-DE" sz="2400" b="1" dirty="0" err="1">
                <a:solidFill>
                  <a:schemeClr val="bg1"/>
                </a:solidFill>
                <a:effectLst>
                  <a:outerShdw blurRad="38100" dist="38100" dir="2700000" algn="tl">
                    <a:srgbClr val="000000">
                      <a:alpha val="43137"/>
                    </a:srgbClr>
                  </a:outerShdw>
                </a:effectLst>
                <a:latin typeface="Century Gothic" panose="020B0502020202020204" pitchFamily="34" charset="0"/>
              </a:rPr>
              <a:t>did</a:t>
            </a:r>
            <a:r>
              <a:rPr lang="de-DE" sz="2400" b="1" dirty="0">
                <a:solidFill>
                  <a:schemeClr val="bg1"/>
                </a:solidFill>
                <a:effectLst>
                  <a:outerShdw blurRad="38100" dist="38100" dir="2700000" algn="tl">
                    <a:srgbClr val="000000">
                      <a:alpha val="43137"/>
                    </a:srgbClr>
                  </a:outerShdw>
                </a:effectLst>
                <a:latin typeface="Century Gothic" panose="020B0502020202020204" pitchFamily="34" charset="0"/>
              </a:rPr>
              <a:t>,                       </a:t>
            </a:r>
          </a:p>
          <a:p>
            <a:pPr lvl="0" algn="ctr">
              <a:lnSpc>
                <a:spcPct val="90000"/>
              </a:lnSpc>
              <a:spcBef>
                <a:spcPts val="1000"/>
              </a:spcBef>
              <a:defRPr/>
            </a:pPr>
            <a:r>
              <a:rPr lang="de-DE" sz="2400" b="1" dirty="0">
                <a:solidFill>
                  <a:schemeClr val="bg1"/>
                </a:solidFill>
                <a:effectLst>
                  <a:outerShdw blurRad="38100" dist="38100" dir="2700000" algn="tl">
                    <a:srgbClr val="000000">
                      <a:alpha val="43137"/>
                    </a:srgbClr>
                  </a:outerShdw>
                </a:effectLst>
                <a:latin typeface="Century Gothic" panose="020B0502020202020204" pitchFamily="34" charset="0"/>
              </a:rPr>
              <a:t>But </a:t>
            </a:r>
            <a:r>
              <a:rPr lang="de-DE" sz="2400" b="1" dirty="0" err="1">
                <a:solidFill>
                  <a:schemeClr val="bg1"/>
                </a:solidFill>
                <a:effectLst>
                  <a:outerShdw blurRad="38100" dist="38100" dir="2700000" algn="tl">
                    <a:srgbClr val="000000">
                      <a:alpha val="43137"/>
                    </a:srgbClr>
                  </a:outerShdw>
                </a:effectLst>
                <a:latin typeface="Century Gothic" panose="020B0502020202020204" pitchFamily="34" charset="0"/>
              </a:rPr>
              <a:t>people</a:t>
            </a:r>
            <a:r>
              <a:rPr lang="de-DE" sz="2400" b="1" dirty="0">
                <a:solidFill>
                  <a:schemeClr val="bg1"/>
                </a:solidFill>
                <a:effectLst>
                  <a:outerShdw blurRad="38100" dist="38100" dir="2700000" algn="tl">
                    <a:srgbClr val="000000">
                      <a:alpha val="43137"/>
                    </a:srgbClr>
                  </a:outerShdw>
                </a:effectLst>
                <a:latin typeface="Century Gothic" panose="020B0502020202020204" pitchFamily="34" charset="0"/>
              </a:rPr>
              <a:t> will </a:t>
            </a:r>
            <a:r>
              <a:rPr lang="de-DE" sz="2400" b="1" dirty="0" err="1">
                <a:solidFill>
                  <a:schemeClr val="bg1"/>
                </a:solidFill>
                <a:effectLst>
                  <a:outerShdw blurRad="38100" dist="38100" dir="2700000" algn="tl">
                    <a:srgbClr val="000000">
                      <a:alpha val="43137"/>
                    </a:srgbClr>
                  </a:outerShdw>
                </a:effectLst>
                <a:latin typeface="Century Gothic" panose="020B0502020202020204" pitchFamily="34" charset="0"/>
              </a:rPr>
              <a:t>never</a:t>
            </a:r>
            <a:r>
              <a:rPr lang="de-DE" sz="2400" b="1" dirty="0">
                <a:solidFill>
                  <a:schemeClr val="bg1"/>
                </a:solidFill>
                <a:effectLst>
                  <a:outerShdw blurRad="38100" dist="38100" dir="2700000" algn="tl">
                    <a:srgbClr val="000000">
                      <a:alpha val="43137"/>
                    </a:srgbClr>
                  </a:outerShdw>
                </a:effectLst>
                <a:latin typeface="Century Gothic" panose="020B0502020202020204" pitchFamily="34" charset="0"/>
              </a:rPr>
              <a:t> </a:t>
            </a:r>
            <a:r>
              <a:rPr lang="de-DE" sz="2400" b="1" dirty="0" err="1">
                <a:solidFill>
                  <a:schemeClr val="bg1"/>
                </a:solidFill>
                <a:effectLst>
                  <a:outerShdw blurRad="38100" dist="38100" dir="2700000" algn="tl">
                    <a:srgbClr val="000000">
                      <a:alpha val="43137"/>
                    </a:srgbClr>
                  </a:outerShdw>
                </a:effectLst>
                <a:latin typeface="Century Gothic" panose="020B0502020202020204" pitchFamily="34" charset="0"/>
              </a:rPr>
              <a:t>forget</a:t>
            </a:r>
            <a:r>
              <a:rPr lang="de-DE" sz="2400" b="1" dirty="0">
                <a:solidFill>
                  <a:schemeClr val="bg1"/>
                </a:solidFill>
                <a:effectLst>
                  <a:outerShdw blurRad="38100" dist="38100" dir="2700000" algn="tl">
                    <a:srgbClr val="000000">
                      <a:alpha val="43137"/>
                    </a:srgbClr>
                  </a:outerShdw>
                </a:effectLst>
                <a:latin typeface="Century Gothic" panose="020B0502020202020204" pitchFamily="34" charset="0"/>
              </a:rPr>
              <a:t>, </a:t>
            </a:r>
            <a:r>
              <a:rPr lang="de-DE" sz="2400" b="1" dirty="0" err="1">
                <a:solidFill>
                  <a:schemeClr val="bg1"/>
                </a:solidFill>
                <a:effectLst>
                  <a:outerShdw blurRad="38100" dist="38100" dir="2700000" algn="tl">
                    <a:srgbClr val="000000">
                      <a:alpha val="43137"/>
                    </a:srgbClr>
                  </a:outerShdw>
                </a:effectLst>
                <a:latin typeface="Century Gothic" panose="020B0502020202020204" pitchFamily="34" charset="0"/>
              </a:rPr>
              <a:t>how</a:t>
            </a:r>
            <a:r>
              <a:rPr lang="de-DE" sz="2400" b="1" dirty="0">
                <a:solidFill>
                  <a:schemeClr val="bg1"/>
                </a:solidFill>
                <a:effectLst>
                  <a:outerShdw blurRad="38100" dist="38100" dir="2700000" algn="tl">
                    <a:srgbClr val="000000">
                      <a:alpha val="43137"/>
                    </a:srgbClr>
                  </a:outerShdw>
                </a:effectLst>
                <a:latin typeface="Century Gothic" panose="020B0502020202020204" pitchFamily="34" charset="0"/>
              </a:rPr>
              <a:t> </a:t>
            </a:r>
            <a:r>
              <a:rPr lang="de-DE" sz="2400" b="1" dirty="0" err="1">
                <a:solidFill>
                  <a:schemeClr val="bg1"/>
                </a:solidFill>
                <a:effectLst>
                  <a:outerShdw blurRad="38100" dist="38100" dir="2700000" algn="tl">
                    <a:srgbClr val="000000">
                      <a:alpha val="43137"/>
                    </a:srgbClr>
                  </a:outerShdw>
                </a:effectLst>
                <a:latin typeface="Century Gothic" panose="020B0502020202020204" pitchFamily="34" charset="0"/>
              </a:rPr>
              <a:t>you</a:t>
            </a:r>
            <a:r>
              <a:rPr lang="de-DE" sz="2400" b="1" dirty="0">
                <a:solidFill>
                  <a:schemeClr val="bg1"/>
                </a:solidFill>
                <a:effectLst>
                  <a:outerShdw blurRad="38100" dist="38100" dir="2700000" algn="tl">
                    <a:srgbClr val="000000">
                      <a:alpha val="43137"/>
                    </a:srgbClr>
                  </a:outerShdw>
                </a:effectLst>
                <a:latin typeface="Century Gothic" panose="020B0502020202020204" pitchFamily="34" charset="0"/>
              </a:rPr>
              <a:t> </a:t>
            </a:r>
            <a:r>
              <a:rPr lang="de-DE" sz="2400" b="1" dirty="0" err="1">
                <a:solidFill>
                  <a:schemeClr val="bg1"/>
                </a:solidFill>
                <a:effectLst>
                  <a:outerShdw blurRad="38100" dist="38100" dir="2700000" algn="tl">
                    <a:srgbClr val="000000">
                      <a:alpha val="43137"/>
                    </a:srgbClr>
                  </a:outerShdw>
                </a:effectLst>
                <a:latin typeface="Century Gothic" panose="020B0502020202020204" pitchFamily="34" charset="0"/>
              </a:rPr>
              <a:t>made</a:t>
            </a:r>
            <a:r>
              <a:rPr lang="de-DE" sz="2400" b="1" dirty="0">
                <a:solidFill>
                  <a:schemeClr val="bg1"/>
                </a:solidFill>
                <a:effectLst>
                  <a:outerShdw blurRad="38100" dist="38100" dir="2700000" algn="tl">
                    <a:srgbClr val="000000">
                      <a:alpha val="43137"/>
                    </a:srgbClr>
                  </a:outerShdw>
                </a:effectLst>
                <a:latin typeface="Century Gothic" panose="020B0502020202020204" pitchFamily="34" charset="0"/>
              </a:rPr>
              <a:t> </a:t>
            </a:r>
            <a:r>
              <a:rPr lang="de-DE" sz="2400" b="1" dirty="0" err="1">
                <a:solidFill>
                  <a:schemeClr val="bg1"/>
                </a:solidFill>
                <a:effectLst>
                  <a:outerShdw blurRad="38100" dist="38100" dir="2700000" algn="tl">
                    <a:srgbClr val="000000">
                      <a:alpha val="43137"/>
                    </a:srgbClr>
                  </a:outerShdw>
                </a:effectLst>
                <a:latin typeface="Century Gothic" panose="020B0502020202020204" pitchFamily="34" charset="0"/>
              </a:rPr>
              <a:t>them</a:t>
            </a:r>
            <a:r>
              <a:rPr lang="de-DE" sz="2400" b="1" dirty="0">
                <a:solidFill>
                  <a:schemeClr val="bg1"/>
                </a:solidFill>
                <a:effectLst>
                  <a:outerShdw blurRad="38100" dist="38100" dir="2700000" algn="tl">
                    <a:srgbClr val="000000">
                      <a:alpha val="43137"/>
                    </a:srgbClr>
                  </a:outerShdw>
                </a:effectLst>
                <a:latin typeface="Century Gothic" panose="020B0502020202020204" pitchFamily="34" charset="0"/>
              </a:rPr>
              <a:t> </a:t>
            </a:r>
            <a:r>
              <a:rPr lang="de-DE" sz="2400" b="1" dirty="0" err="1">
                <a:solidFill>
                  <a:schemeClr val="bg1"/>
                </a:solidFill>
                <a:effectLst>
                  <a:outerShdw blurRad="38100" dist="38100" dir="2700000" algn="tl">
                    <a:srgbClr val="000000">
                      <a:alpha val="43137"/>
                    </a:srgbClr>
                  </a:outerShdw>
                </a:effectLst>
                <a:latin typeface="Century Gothic" panose="020B0502020202020204" pitchFamily="34" charset="0"/>
              </a:rPr>
              <a:t>feel</a:t>
            </a:r>
            <a:endParaRPr lang="de-DE" sz="1050" b="1" dirty="0">
              <a:solidFill>
                <a:schemeClr val="bg1"/>
              </a:solidFill>
            </a:endParaRPr>
          </a:p>
          <a:p>
            <a:pPr lvl="0">
              <a:lnSpc>
                <a:spcPct val="90000"/>
              </a:lnSpc>
              <a:spcBef>
                <a:spcPts val="1000"/>
              </a:spcBef>
              <a:defRPr/>
            </a:pPr>
            <a:r>
              <a:rPr lang="de-DE" sz="1200" dirty="0">
                <a:solidFill>
                  <a:schemeClr val="bg1"/>
                </a:solidFill>
                <a:latin typeface="Century Gothic" panose="020B0502020202020204" pitchFamily="34" charset="0"/>
              </a:rPr>
              <a:t>                                    </a:t>
            </a:r>
          </a:p>
          <a:p>
            <a:pPr lvl="0">
              <a:lnSpc>
                <a:spcPct val="90000"/>
              </a:lnSpc>
              <a:spcBef>
                <a:spcPts val="1000"/>
              </a:spcBef>
              <a:defRPr/>
            </a:pPr>
            <a:r>
              <a:rPr lang="de-DE" sz="1200" dirty="0">
                <a:solidFill>
                  <a:schemeClr val="bg1"/>
                </a:solidFill>
                <a:latin typeface="Century Gothic" panose="020B0502020202020204" pitchFamily="34" charset="0"/>
              </a:rPr>
              <a:t>                                     </a:t>
            </a:r>
          </a:p>
          <a:p>
            <a:pPr lvl="0">
              <a:lnSpc>
                <a:spcPct val="90000"/>
              </a:lnSpc>
              <a:spcBef>
                <a:spcPts val="1000"/>
              </a:spcBef>
              <a:defRPr/>
            </a:pPr>
            <a:r>
              <a:rPr lang="de-DE" sz="1200" dirty="0">
                <a:solidFill>
                  <a:schemeClr val="bg1"/>
                </a:solidFill>
                <a:latin typeface="Century Gothic" panose="020B0502020202020204" pitchFamily="34" charset="0"/>
              </a:rPr>
              <a:t>                                           </a:t>
            </a:r>
            <a:r>
              <a:rPr lang="de-DE" sz="1050" dirty="0">
                <a:solidFill>
                  <a:schemeClr val="bg1"/>
                </a:solidFill>
                <a:latin typeface="Century Gothic" panose="020B0502020202020204" pitchFamily="34" charset="0"/>
              </a:rPr>
              <a:t>(Maya </a:t>
            </a:r>
            <a:r>
              <a:rPr lang="de-DE" sz="1050" dirty="0" err="1">
                <a:solidFill>
                  <a:schemeClr val="bg1"/>
                </a:solidFill>
                <a:latin typeface="Century Gothic" panose="020B0502020202020204" pitchFamily="34" charset="0"/>
              </a:rPr>
              <a:t>Angelou</a:t>
            </a:r>
            <a:r>
              <a:rPr lang="de-DE" sz="1050" dirty="0">
                <a:solidFill>
                  <a:schemeClr val="bg1"/>
                </a:solidFill>
                <a:latin typeface="Century Gothic" panose="020B0502020202020204" pitchFamily="34" charset="0"/>
              </a:rPr>
              <a:t> –amerikanische Bürgerrechtlerin - 1928 bis 2014)</a:t>
            </a:r>
            <a:endParaRPr lang="de-AT" sz="1050" dirty="0">
              <a:solidFill>
                <a:schemeClr val="bg1"/>
              </a:solidFill>
              <a:latin typeface="Century Gothic" panose="020B0502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AT" sz="2400" b="1" i="0" u="none" strike="noStrike" kern="1200" cap="none" spc="0" normalizeH="0" baseline="0" noProof="0" dirty="0">
              <a:ln>
                <a:noFill/>
              </a:ln>
              <a:solidFill>
                <a:prstClr val="white"/>
              </a:solidFill>
              <a:effectLst/>
              <a:uLnTx/>
              <a:uFillTx/>
              <a:latin typeface="Century Gothic" panose="020B0502020202020204" pitchFamily="34"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AT" sz="2400" b="1" i="0" u="none" strike="noStrike" kern="1200" cap="none" spc="0" normalizeH="0" baseline="0" noProof="0" dirty="0">
                <a:ln>
                  <a:noFill/>
                </a:ln>
                <a:solidFill>
                  <a:prstClr val="white"/>
                </a:solidFill>
                <a:effectLst/>
                <a:uLnTx/>
                <a:uFillTx/>
                <a:latin typeface="Century Gothic" panose="020B0502020202020204" pitchFamily="34" charset="0"/>
                <a:ea typeface="+mn-ea"/>
                <a:cs typeface="+mn-cs"/>
              </a:rPr>
              <a:t>           </a:t>
            </a:r>
            <a:endParaRPr kumimoji="0" lang="de-DE" sz="1400" b="1" i="0" u="none" strike="noStrike" kern="1200" cap="none" spc="0" normalizeH="0" baseline="0" noProof="0" dirty="0">
              <a:ln>
                <a:noFill/>
              </a:ln>
              <a:solidFill>
                <a:prstClr val="white"/>
              </a:solidFill>
              <a:effectLst/>
              <a:uLnTx/>
              <a:uFillTx/>
              <a:latin typeface="Century Gothic" panose="020B0502020202020204" pitchFamily="34" charset="0"/>
              <a:ea typeface="+mn-ea"/>
              <a:cs typeface="+mn-cs"/>
            </a:endParaRPr>
          </a:p>
        </p:txBody>
      </p:sp>
      <p:pic>
        <p:nvPicPr>
          <p:cNvPr id="5" name="Picture 4" descr="Ein Bild, das Text, Schild enthält.&#10;&#10;Automatisch generierte Beschreibung">
            <a:extLst>
              <a:ext uri="{FF2B5EF4-FFF2-40B4-BE49-F238E27FC236}">
                <a16:creationId xmlns:a16="http://schemas.microsoft.com/office/drawing/2014/main" id="{6BA3F1D0-35D6-F3EC-6804-4ABC0EF4074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553117" y="5841274"/>
            <a:ext cx="1078541" cy="570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a:extLst>
              <a:ext uri="{FF2B5EF4-FFF2-40B4-BE49-F238E27FC236}">
                <a16:creationId xmlns:a16="http://schemas.microsoft.com/office/drawing/2014/main" id="{1EEA21AD-2964-C3F2-1618-11DE451FCB4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773350" y="6446785"/>
            <a:ext cx="1775183" cy="2695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7925941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86FF76B9-219D-4469-AF87-0236D29032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nvGrpSpPr>
          <p:cNvPr id="16" name="Group 15">
            <a:extLst>
              <a:ext uri="{FF2B5EF4-FFF2-40B4-BE49-F238E27FC236}">
                <a16:creationId xmlns:a16="http://schemas.microsoft.com/office/drawing/2014/main" id="{DB88BD78-87E1-424D-B479-C37D8E41B12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10964637" y="2358"/>
            <a:ext cx="1876653" cy="1766008"/>
            <a:chOff x="-648769" y="2358"/>
            <a:chExt cx="1876653" cy="1766008"/>
          </a:xfrm>
        </p:grpSpPr>
        <p:sp>
          <p:nvSpPr>
            <p:cNvPr id="17" name="Freeform: Shape 16">
              <a:extLst>
                <a:ext uri="{FF2B5EF4-FFF2-40B4-BE49-F238E27FC236}">
                  <a16:creationId xmlns:a16="http://schemas.microsoft.com/office/drawing/2014/main" id="{C05EB894-9410-4B20-95E4-7A25101AB89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415188" y="-231223"/>
              <a:ext cx="1409491" cy="1876653"/>
            </a:xfrm>
            <a:custGeom>
              <a:avLst/>
              <a:gdLst>
                <a:gd name="connsiteX0" fmla="*/ 0 w 1409491"/>
                <a:gd name="connsiteY0" fmla="*/ 643075 h 1876653"/>
                <a:gd name="connsiteX1" fmla="*/ 643075 w 1409491"/>
                <a:gd name="connsiteY1" fmla="*/ 0 h 1876653"/>
                <a:gd name="connsiteX2" fmla="*/ 1409491 w 1409491"/>
                <a:gd name="connsiteY2" fmla="*/ 0 h 1876653"/>
                <a:gd name="connsiteX3" fmla="*/ 1409491 w 1409491"/>
                <a:gd name="connsiteY3" fmla="*/ 1876653 h 1876653"/>
                <a:gd name="connsiteX4" fmla="*/ 1233578 w 1409491"/>
                <a:gd name="connsiteY4" fmla="*/ 1876653 h 18766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491" h="1876653">
                  <a:moveTo>
                    <a:pt x="0" y="643075"/>
                  </a:moveTo>
                  <a:lnTo>
                    <a:pt x="643075" y="0"/>
                  </a:lnTo>
                  <a:lnTo>
                    <a:pt x="1409491" y="0"/>
                  </a:lnTo>
                  <a:lnTo>
                    <a:pt x="1409491" y="1876653"/>
                  </a:lnTo>
                  <a:lnTo>
                    <a:pt x="1233578" y="1876653"/>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Rectangle 17">
              <a:extLst>
                <a:ext uri="{FF2B5EF4-FFF2-40B4-BE49-F238E27FC236}">
                  <a16:creationId xmlns:a16="http://schemas.microsoft.com/office/drawing/2014/main" id="{166E38B6-B050-4340-8E8F-3A971DADC03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01285" y="128278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20" name="Rectangle 19">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2737196" y="6033666"/>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2" name="Isosceles Triangle 21">
            <a:extLst>
              <a:ext uri="{FF2B5EF4-FFF2-40B4-BE49-F238E27FC236}">
                <a16:creationId xmlns:a16="http://schemas.microsoft.com/office/drawing/2014/main" id="{633C5E46-DAC5-4661-9C87-22B08E2A51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43436" y="5721108"/>
            <a:ext cx="2261965" cy="1136891"/>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1" name="Picture 5">
            <a:extLst>
              <a:ext uri="{FF2B5EF4-FFF2-40B4-BE49-F238E27FC236}">
                <a16:creationId xmlns:a16="http://schemas.microsoft.com/office/drawing/2014/main" id="{6854FFDE-C83C-4CE3-A560-0A82CE89A6B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91513" y="6059032"/>
            <a:ext cx="1775183" cy="2695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4">
            <a:extLst>
              <a:ext uri="{FF2B5EF4-FFF2-40B4-BE49-F238E27FC236}">
                <a16:creationId xmlns:a16="http://schemas.microsoft.com/office/drawing/2014/main" id="{5546ABC6-F510-4CD8-8A8E-754846A275C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74448" y="5415840"/>
            <a:ext cx="1078541" cy="570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Inhaltsplatzhalter 2">
            <a:extLst>
              <a:ext uri="{FF2B5EF4-FFF2-40B4-BE49-F238E27FC236}">
                <a16:creationId xmlns:a16="http://schemas.microsoft.com/office/drawing/2014/main" id="{828593F1-5FC8-4679-B0E4-8E654423341C}"/>
              </a:ext>
            </a:extLst>
          </p:cNvPr>
          <p:cNvSpPr txBox="1">
            <a:spLocks/>
          </p:cNvSpPr>
          <p:nvPr/>
        </p:nvSpPr>
        <p:spPr>
          <a:xfrm>
            <a:off x="1556614" y="1010397"/>
            <a:ext cx="9217834" cy="5504813"/>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28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3200" b="0" i="0" u="none" strike="noStrike" kern="1200" cap="none" spc="0" normalizeH="0" baseline="0" noProof="0" dirty="0">
                <a:ln>
                  <a:noFill/>
                </a:ln>
                <a:solidFill>
                  <a:srgbClr val="4472C4"/>
                </a:solidFill>
                <a:effectLst>
                  <a:outerShdw blurRad="38100" dist="38100" dir="2700000" algn="tl">
                    <a:srgbClr val="000000">
                      <a:alpha val="43137"/>
                    </a:srgbClr>
                  </a:outerShdw>
                </a:effectLst>
                <a:uLnTx/>
                <a:uFillTx/>
                <a:latin typeface="Century Gothic" panose="020B0502020202020204" pitchFamily="34" charset="0"/>
                <a:ea typeface="+mn-ea"/>
                <a:cs typeface="+mn-cs"/>
              </a:rPr>
              <a:t>ÜBUNG zu einem der nahrhaftesten Gefühle</a:t>
            </a:r>
            <a:endParaRPr kumimoji="0" lang="de-DE" sz="3200"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alibri" panose="020F0502020204030204"/>
              <a:ea typeface="+mn-ea"/>
              <a:cs typeface="+mn-cs"/>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de-DE" sz="2800" b="1"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de-DE" sz="2800"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entury Gothic" panose="020B0502020202020204" pitchFamily="34" charset="0"/>
                <a:ea typeface="+mn-ea"/>
                <a:cs typeface="+mn-cs"/>
              </a:rPr>
              <a:t>Für was bist du in deinem Leben dankbar?</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de-DE" sz="22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de-DE" sz="22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Überlege zuerst für dich alleine und notiere mindestens 3 Dinge, für die du ausgesprochen dankbar bist.</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de-DE" sz="22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de-DE" sz="22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Tausche dich mit zwei deiner </a:t>
            </a:r>
            <a:r>
              <a:rPr kumimoji="0" lang="de-DE" sz="2200" b="0" i="0" u="none" strike="noStrike" kern="1200" cap="none" spc="0" normalizeH="0" baseline="0" noProof="0" dirty="0" err="1">
                <a:ln>
                  <a:noFill/>
                </a:ln>
                <a:solidFill>
                  <a:prstClr val="black"/>
                </a:solidFill>
                <a:effectLst/>
                <a:uLnTx/>
                <a:uFillTx/>
                <a:latin typeface="Century Gothic" panose="020B0502020202020204" pitchFamily="34" charset="0"/>
                <a:ea typeface="+mn-ea"/>
                <a:cs typeface="+mn-cs"/>
              </a:rPr>
              <a:t>Kolleg:innen</a:t>
            </a:r>
            <a:r>
              <a:rPr kumimoji="0" lang="de-DE" sz="22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 über die Dankbarkeit aus.</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de-DE" sz="28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de-DE" sz="28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 </a:t>
            </a:r>
            <a:endParaRPr kumimoji="0" lang="de-AT" sz="19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endParaRPr>
          </a:p>
        </p:txBody>
      </p:sp>
    </p:spTree>
    <p:extLst>
      <p:ext uri="{BB962C8B-B14F-4D97-AF65-F5344CB8AC3E}">
        <p14:creationId xmlns:p14="http://schemas.microsoft.com/office/powerpoint/2010/main" val="176990795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86FF76B9-219D-4469-AF87-0236D29032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nvGrpSpPr>
          <p:cNvPr id="16" name="Group 15">
            <a:extLst>
              <a:ext uri="{FF2B5EF4-FFF2-40B4-BE49-F238E27FC236}">
                <a16:creationId xmlns:a16="http://schemas.microsoft.com/office/drawing/2014/main" id="{DB88BD78-87E1-424D-B479-C37D8E41B12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10964637" y="2358"/>
            <a:ext cx="1876653" cy="1766008"/>
            <a:chOff x="-648769" y="2358"/>
            <a:chExt cx="1876653" cy="1766008"/>
          </a:xfrm>
        </p:grpSpPr>
        <p:sp>
          <p:nvSpPr>
            <p:cNvPr id="17" name="Freeform: Shape 16">
              <a:extLst>
                <a:ext uri="{FF2B5EF4-FFF2-40B4-BE49-F238E27FC236}">
                  <a16:creationId xmlns:a16="http://schemas.microsoft.com/office/drawing/2014/main" id="{C05EB894-9410-4B20-95E4-7A25101AB89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415188" y="-231223"/>
              <a:ext cx="1409491" cy="1876653"/>
            </a:xfrm>
            <a:custGeom>
              <a:avLst/>
              <a:gdLst>
                <a:gd name="connsiteX0" fmla="*/ 0 w 1409491"/>
                <a:gd name="connsiteY0" fmla="*/ 643075 h 1876653"/>
                <a:gd name="connsiteX1" fmla="*/ 643075 w 1409491"/>
                <a:gd name="connsiteY1" fmla="*/ 0 h 1876653"/>
                <a:gd name="connsiteX2" fmla="*/ 1409491 w 1409491"/>
                <a:gd name="connsiteY2" fmla="*/ 0 h 1876653"/>
                <a:gd name="connsiteX3" fmla="*/ 1409491 w 1409491"/>
                <a:gd name="connsiteY3" fmla="*/ 1876653 h 1876653"/>
                <a:gd name="connsiteX4" fmla="*/ 1233578 w 1409491"/>
                <a:gd name="connsiteY4" fmla="*/ 1876653 h 18766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491" h="1876653">
                  <a:moveTo>
                    <a:pt x="0" y="643075"/>
                  </a:moveTo>
                  <a:lnTo>
                    <a:pt x="643075" y="0"/>
                  </a:lnTo>
                  <a:lnTo>
                    <a:pt x="1409491" y="0"/>
                  </a:lnTo>
                  <a:lnTo>
                    <a:pt x="1409491" y="1876653"/>
                  </a:lnTo>
                  <a:lnTo>
                    <a:pt x="1233578" y="1876653"/>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Rectangle 17">
              <a:extLst>
                <a:ext uri="{FF2B5EF4-FFF2-40B4-BE49-F238E27FC236}">
                  <a16:creationId xmlns:a16="http://schemas.microsoft.com/office/drawing/2014/main" id="{166E38B6-B050-4340-8E8F-3A971DADC03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01285" y="128278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20" name="Rectangle 19">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2737196" y="6033666"/>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2" name="Isosceles Triangle 21">
            <a:extLst>
              <a:ext uri="{FF2B5EF4-FFF2-40B4-BE49-F238E27FC236}">
                <a16:creationId xmlns:a16="http://schemas.microsoft.com/office/drawing/2014/main" id="{633C5E46-DAC5-4661-9C87-22B08E2A51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43436" y="5721108"/>
            <a:ext cx="2261965" cy="1136891"/>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1" name="Picture 5">
            <a:extLst>
              <a:ext uri="{FF2B5EF4-FFF2-40B4-BE49-F238E27FC236}">
                <a16:creationId xmlns:a16="http://schemas.microsoft.com/office/drawing/2014/main" id="{6854FFDE-C83C-4CE3-A560-0A82CE89A6B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60972" y="6345241"/>
            <a:ext cx="1775183" cy="2695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Grafik 11">
            <a:extLst>
              <a:ext uri="{FF2B5EF4-FFF2-40B4-BE49-F238E27FC236}">
                <a16:creationId xmlns:a16="http://schemas.microsoft.com/office/drawing/2014/main" id="{5AB0680F-E649-4CAE-B1CA-292A15F3635F}"/>
              </a:ext>
            </a:extLst>
          </p:cNvPr>
          <p:cNvPicPr>
            <a:picLocks noChangeAspect="1"/>
          </p:cNvPicPr>
          <p:nvPr/>
        </p:nvPicPr>
        <p:blipFill rotWithShape="1">
          <a:blip r:embed="rId3"/>
          <a:srcRect l="36129" t="29821" r="11627" b="13969"/>
          <a:stretch/>
        </p:blipFill>
        <p:spPr>
          <a:xfrm>
            <a:off x="1318752" y="707103"/>
            <a:ext cx="9529811" cy="5767465"/>
          </a:xfrm>
          <a:prstGeom prst="rect">
            <a:avLst/>
          </a:prstGeom>
        </p:spPr>
      </p:pic>
      <p:pic>
        <p:nvPicPr>
          <p:cNvPr id="10" name="Picture 4">
            <a:extLst>
              <a:ext uri="{FF2B5EF4-FFF2-40B4-BE49-F238E27FC236}">
                <a16:creationId xmlns:a16="http://schemas.microsoft.com/office/drawing/2014/main" id="{5546ABC6-F510-4CD8-8A8E-754846A275C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65819" y="5718561"/>
            <a:ext cx="1078541" cy="570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809916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86FF76B9-219D-4469-AF87-0236D29032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nvGrpSpPr>
          <p:cNvPr id="16" name="Group 15">
            <a:extLst>
              <a:ext uri="{FF2B5EF4-FFF2-40B4-BE49-F238E27FC236}">
                <a16:creationId xmlns:a16="http://schemas.microsoft.com/office/drawing/2014/main" id="{DB88BD78-87E1-424D-B479-C37D8E41B12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10964637" y="2358"/>
            <a:ext cx="1876653" cy="1766008"/>
            <a:chOff x="-648769" y="2358"/>
            <a:chExt cx="1876653" cy="1766008"/>
          </a:xfrm>
        </p:grpSpPr>
        <p:sp>
          <p:nvSpPr>
            <p:cNvPr id="17" name="Freeform: Shape 16">
              <a:extLst>
                <a:ext uri="{FF2B5EF4-FFF2-40B4-BE49-F238E27FC236}">
                  <a16:creationId xmlns:a16="http://schemas.microsoft.com/office/drawing/2014/main" id="{C05EB894-9410-4B20-95E4-7A25101AB89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415188" y="-231223"/>
              <a:ext cx="1409491" cy="1876653"/>
            </a:xfrm>
            <a:custGeom>
              <a:avLst/>
              <a:gdLst>
                <a:gd name="connsiteX0" fmla="*/ 0 w 1409491"/>
                <a:gd name="connsiteY0" fmla="*/ 643075 h 1876653"/>
                <a:gd name="connsiteX1" fmla="*/ 643075 w 1409491"/>
                <a:gd name="connsiteY1" fmla="*/ 0 h 1876653"/>
                <a:gd name="connsiteX2" fmla="*/ 1409491 w 1409491"/>
                <a:gd name="connsiteY2" fmla="*/ 0 h 1876653"/>
                <a:gd name="connsiteX3" fmla="*/ 1409491 w 1409491"/>
                <a:gd name="connsiteY3" fmla="*/ 1876653 h 1876653"/>
                <a:gd name="connsiteX4" fmla="*/ 1233578 w 1409491"/>
                <a:gd name="connsiteY4" fmla="*/ 1876653 h 18766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491" h="1876653">
                  <a:moveTo>
                    <a:pt x="0" y="643075"/>
                  </a:moveTo>
                  <a:lnTo>
                    <a:pt x="643075" y="0"/>
                  </a:lnTo>
                  <a:lnTo>
                    <a:pt x="1409491" y="0"/>
                  </a:lnTo>
                  <a:lnTo>
                    <a:pt x="1409491" y="1876653"/>
                  </a:lnTo>
                  <a:lnTo>
                    <a:pt x="1233578" y="1876653"/>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Rectangle 17">
              <a:extLst>
                <a:ext uri="{FF2B5EF4-FFF2-40B4-BE49-F238E27FC236}">
                  <a16:creationId xmlns:a16="http://schemas.microsoft.com/office/drawing/2014/main" id="{166E38B6-B050-4340-8E8F-3A971DADC03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01285" y="128278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20" name="Rectangle 19">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2737196" y="6033666"/>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2" name="Isosceles Triangle 21">
            <a:extLst>
              <a:ext uri="{FF2B5EF4-FFF2-40B4-BE49-F238E27FC236}">
                <a16:creationId xmlns:a16="http://schemas.microsoft.com/office/drawing/2014/main" id="{633C5E46-DAC5-4661-9C87-22B08E2A51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43436" y="5721108"/>
            <a:ext cx="2261965" cy="1136891"/>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1" name="Picture 5">
            <a:extLst>
              <a:ext uri="{FF2B5EF4-FFF2-40B4-BE49-F238E27FC236}">
                <a16:creationId xmlns:a16="http://schemas.microsoft.com/office/drawing/2014/main" id="{6854FFDE-C83C-4CE3-A560-0A82CE89A6B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91513" y="6059032"/>
            <a:ext cx="1775183" cy="2695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4">
            <a:extLst>
              <a:ext uri="{FF2B5EF4-FFF2-40B4-BE49-F238E27FC236}">
                <a16:creationId xmlns:a16="http://schemas.microsoft.com/office/drawing/2014/main" id="{5546ABC6-F510-4CD8-8A8E-754846A275C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74448" y="5415840"/>
            <a:ext cx="1078541" cy="570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Inhaltsplatzhalter 2">
            <a:extLst>
              <a:ext uri="{FF2B5EF4-FFF2-40B4-BE49-F238E27FC236}">
                <a16:creationId xmlns:a16="http://schemas.microsoft.com/office/drawing/2014/main" id="{050A6EA5-6471-47B4-B01F-F1638B2B5D89}"/>
              </a:ext>
            </a:extLst>
          </p:cNvPr>
          <p:cNvSpPr txBox="1">
            <a:spLocks/>
          </p:cNvSpPr>
          <p:nvPr/>
        </p:nvSpPr>
        <p:spPr>
          <a:xfrm>
            <a:off x="1595558" y="1777180"/>
            <a:ext cx="8836742" cy="3303639"/>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de-DE" sz="28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endParaRPr>
          </a:p>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de-DE" sz="36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„Die Seele nimmt die Farben deiner </a:t>
            </a:r>
          </a:p>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de-DE" sz="36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Gedanken an.“</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de-DE" sz="28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de-DE" sz="18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endParaRPr>
          </a:p>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de-DE" sz="16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Mark Aurel (Stoiker und röm. Kaiser 121-180 n. Chr.)</a:t>
            </a:r>
            <a:endParaRPr kumimoji="0" lang="de-AT" sz="16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endParaRPr>
          </a:p>
        </p:txBody>
      </p:sp>
    </p:spTree>
    <p:extLst>
      <p:ext uri="{BB962C8B-B14F-4D97-AF65-F5344CB8AC3E}">
        <p14:creationId xmlns:p14="http://schemas.microsoft.com/office/powerpoint/2010/main" val="321170672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Isosceles Triangle 15">
            <a:extLst>
              <a:ext uri="{FF2B5EF4-FFF2-40B4-BE49-F238E27FC236}">
                <a16:creationId xmlns:a16="http://schemas.microsoft.com/office/drawing/2014/main" id="{A580F890-B085-4E95-96AA-55AEBEC5CE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Isosceles Triangle 17">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 name="Rectangle 19">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a:extLst>
              <a:ext uri="{FF2B5EF4-FFF2-40B4-BE49-F238E27FC236}">
                <a16:creationId xmlns:a16="http://schemas.microsoft.com/office/drawing/2014/main" id="{64D534A2-12EE-4186-BC5B-E9E5E38E488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591115" y="5526905"/>
            <a:ext cx="1078541" cy="570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5">
            <a:extLst>
              <a:ext uri="{FF2B5EF4-FFF2-40B4-BE49-F238E27FC236}">
                <a16:creationId xmlns:a16="http://schemas.microsoft.com/office/drawing/2014/main" id="{9FE5EAB6-CAC6-4FC1-8CA5-5A9C98EC2E4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24365" y="6143857"/>
            <a:ext cx="1775183" cy="2695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2" descr="Quellbild anzeigen">
            <a:extLst>
              <a:ext uri="{FF2B5EF4-FFF2-40B4-BE49-F238E27FC236}">
                <a16:creationId xmlns:a16="http://schemas.microsoft.com/office/drawing/2014/main" id="{199D557D-B526-4ACE-BC50-2F09C02EBC1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69157" y="564445"/>
            <a:ext cx="8405267" cy="5791200"/>
          </a:xfrm>
          <a:prstGeom prst="rect">
            <a:avLst/>
          </a:prstGeom>
          <a:noFill/>
          <a:extLst>
            <a:ext uri="{909E8E84-426E-40DD-AFC4-6F175D3DCCD1}">
              <a14:hiddenFill xmlns:a14="http://schemas.microsoft.com/office/drawing/2010/main">
                <a:solidFill>
                  <a:srgbClr val="FFFFFF"/>
                </a:solidFill>
              </a14:hiddenFill>
            </a:ext>
          </a:extLst>
        </p:spPr>
      </p:pic>
      <p:sp>
        <p:nvSpPr>
          <p:cNvPr id="2" name="Textfeld 1">
            <a:extLst>
              <a:ext uri="{FF2B5EF4-FFF2-40B4-BE49-F238E27FC236}">
                <a16:creationId xmlns:a16="http://schemas.microsoft.com/office/drawing/2014/main" id="{3011EA93-A069-4591-B40F-F3D7E5C7B7FC}"/>
              </a:ext>
            </a:extLst>
          </p:cNvPr>
          <p:cNvSpPr txBox="1"/>
          <p:nvPr/>
        </p:nvSpPr>
        <p:spPr>
          <a:xfrm>
            <a:off x="841673" y="6184541"/>
            <a:ext cx="1571584"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0" normalizeH="0" baseline="0" noProof="0" dirty="0">
                <a:ln>
                  <a:noFill/>
                </a:ln>
                <a:solidFill>
                  <a:prstClr val="black"/>
                </a:solidFill>
                <a:effectLst/>
                <a:uLnTx/>
                <a:uFillTx/>
                <a:latin typeface="Calibri" panose="020F0502020204030204"/>
                <a:ea typeface="+mn-ea"/>
                <a:cs typeface="+mn-cs"/>
              </a:rPr>
              <a:t>Kim Cameron 2012</a:t>
            </a:r>
            <a:endParaRPr kumimoji="0" lang="de-AT"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4050208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Inhaltsplatzhalter 3">
            <a:extLst>
              <a:ext uri="{FF2B5EF4-FFF2-40B4-BE49-F238E27FC236}">
                <a16:creationId xmlns:a16="http://schemas.microsoft.com/office/drawing/2014/main" id="{5DC088AE-3722-1E17-2A84-8A1FF864259E}"/>
              </a:ext>
            </a:extLst>
          </p:cNvPr>
          <p:cNvPicPr>
            <a:picLocks noGrp="1" noChangeAspect="1"/>
          </p:cNvPicPr>
          <p:nvPr>
            <p:ph idx="1"/>
          </p:nvPr>
        </p:nvPicPr>
        <p:blipFill>
          <a:blip r:embed="rId2"/>
          <a:stretch>
            <a:fillRect/>
          </a:stretch>
        </p:blipFill>
        <p:spPr>
          <a:xfrm>
            <a:off x="148285" y="209550"/>
            <a:ext cx="11844641" cy="6353175"/>
          </a:xfrm>
          <a:prstGeom prst="rect">
            <a:avLst/>
          </a:prstGeom>
        </p:spPr>
      </p:pic>
      <p:pic>
        <p:nvPicPr>
          <p:cNvPr id="2" name="Picture 4">
            <a:extLst>
              <a:ext uri="{FF2B5EF4-FFF2-40B4-BE49-F238E27FC236}">
                <a16:creationId xmlns:a16="http://schemas.microsoft.com/office/drawing/2014/main" id="{EFF48DA0-D2BF-7874-2301-8464BE7D03C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74448" y="5415840"/>
            <a:ext cx="1078541" cy="570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5">
            <a:extLst>
              <a:ext uri="{FF2B5EF4-FFF2-40B4-BE49-F238E27FC236}">
                <a16:creationId xmlns:a16="http://schemas.microsoft.com/office/drawing/2014/main" id="{4562344C-A358-096F-0CA9-4E3464E5539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91513" y="6059032"/>
            <a:ext cx="1775183" cy="2695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1805820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Isosceles Triangle 15">
            <a:extLst>
              <a:ext uri="{FF2B5EF4-FFF2-40B4-BE49-F238E27FC236}">
                <a16:creationId xmlns:a16="http://schemas.microsoft.com/office/drawing/2014/main" id="{A580F890-B085-4E95-96AA-55AEBEC5CE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Isosceles Triangle 17">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 name="Rectangle 19">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a:extLst>
              <a:ext uri="{FF2B5EF4-FFF2-40B4-BE49-F238E27FC236}">
                <a16:creationId xmlns:a16="http://schemas.microsoft.com/office/drawing/2014/main" id="{64D534A2-12EE-4186-BC5B-E9E5E38E488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591115" y="5526905"/>
            <a:ext cx="1078541" cy="570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5">
            <a:extLst>
              <a:ext uri="{FF2B5EF4-FFF2-40B4-BE49-F238E27FC236}">
                <a16:creationId xmlns:a16="http://schemas.microsoft.com/office/drawing/2014/main" id="{9FE5EAB6-CAC6-4FC1-8CA5-5A9C98EC2E4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24365" y="6143857"/>
            <a:ext cx="1775183" cy="2695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itel 1">
            <a:extLst>
              <a:ext uri="{FF2B5EF4-FFF2-40B4-BE49-F238E27FC236}">
                <a16:creationId xmlns:a16="http://schemas.microsoft.com/office/drawing/2014/main" id="{13723EA4-4E47-451B-AB6F-83F2617F4438}"/>
              </a:ext>
            </a:extLst>
          </p:cNvPr>
          <p:cNvSpPr>
            <a:spLocks noGrp="1"/>
          </p:cNvSpPr>
          <p:nvPr>
            <p:ph type="title"/>
          </p:nvPr>
        </p:nvSpPr>
        <p:spPr>
          <a:xfrm>
            <a:off x="1080796" y="851770"/>
            <a:ext cx="4079034" cy="1127773"/>
          </a:xfrm>
        </p:spPr>
        <p:txBody>
          <a:bodyPr>
            <a:normAutofit/>
          </a:bodyPr>
          <a:lstStyle/>
          <a:p>
            <a:r>
              <a:rPr lang="de-AT" dirty="0" err="1">
                <a:solidFill>
                  <a:srgbClr val="CC99FF"/>
                </a:solidFill>
                <a:effectLst>
                  <a:outerShdw blurRad="38100" dist="38100" dir="2700000" algn="tl">
                    <a:srgbClr val="000000">
                      <a:alpha val="43137"/>
                    </a:srgbClr>
                  </a:outerShdw>
                </a:effectLst>
                <a:latin typeface="Century Gothic" panose="020B0502020202020204" pitchFamily="34" charset="0"/>
              </a:rPr>
              <a:t>Perma</a:t>
            </a:r>
            <a:r>
              <a:rPr lang="de-AT" dirty="0">
                <a:solidFill>
                  <a:srgbClr val="CC99FF"/>
                </a:solidFill>
                <a:effectLst>
                  <a:outerShdw blurRad="38100" dist="38100" dir="2700000" algn="tl">
                    <a:srgbClr val="000000">
                      <a:alpha val="43137"/>
                    </a:srgbClr>
                  </a:outerShdw>
                </a:effectLst>
                <a:latin typeface="Century Gothic" panose="020B0502020202020204" pitchFamily="34" charset="0"/>
              </a:rPr>
              <a:t> Lead</a:t>
            </a:r>
          </a:p>
        </p:txBody>
      </p:sp>
      <p:sp>
        <p:nvSpPr>
          <p:cNvPr id="10" name="Inhaltsplatzhalter 2">
            <a:extLst>
              <a:ext uri="{FF2B5EF4-FFF2-40B4-BE49-F238E27FC236}">
                <a16:creationId xmlns:a16="http://schemas.microsoft.com/office/drawing/2014/main" id="{A280A595-45F3-493C-B053-BB97F252A5A0}"/>
              </a:ext>
            </a:extLst>
          </p:cNvPr>
          <p:cNvSpPr>
            <a:spLocks noGrp="1"/>
          </p:cNvSpPr>
          <p:nvPr>
            <p:ph idx="1"/>
          </p:nvPr>
        </p:nvSpPr>
        <p:spPr>
          <a:xfrm>
            <a:off x="1014060" y="2231085"/>
            <a:ext cx="9901335" cy="3158133"/>
          </a:xfrm>
        </p:spPr>
        <p:txBody>
          <a:bodyPr>
            <a:normAutofit/>
          </a:bodyPr>
          <a:lstStyle/>
          <a:p>
            <a:pPr marL="0" indent="0">
              <a:lnSpc>
                <a:spcPct val="100000"/>
              </a:lnSpc>
              <a:buNone/>
            </a:pPr>
            <a:r>
              <a:rPr lang="de-DE" sz="2400" b="0" i="0" dirty="0">
                <a:solidFill>
                  <a:srgbClr val="373737"/>
                </a:solidFill>
                <a:effectLst/>
                <a:latin typeface="Century Gothic" panose="020B0502020202020204" pitchFamily="34" charset="0"/>
              </a:rPr>
              <a:t>Eine hohe Ausprägung in den </a:t>
            </a:r>
            <a:r>
              <a:rPr lang="de-DE" sz="2400" b="0" i="0" dirty="0">
                <a:effectLst/>
                <a:latin typeface="Century Gothic" panose="020B0502020202020204" pitchFamily="34" charset="0"/>
                <a:hlinkClick r:id="rId4">
                  <a:extLst>
                    <a:ext uri="{A12FA001-AC4F-418D-AE19-62706E023703}">
                      <ahyp:hlinkClr xmlns:ahyp="http://schemas.microsoft.com/office/drawing/2018/hyperlinkcolor" val="tx"/>
                    </a:ext>
                  </a:extLst>
                </a:hlinkClick>
              </a:rPr>
              <a:t>PERMA-Faktoren</a:t>
            </a:r>
            <a:r>
              <a:rPr lang="de-DE" sz="2400" b="0" i="0" dirty="0">
                <a:solidFill>
                  <a:srgbClr val="373737"/>
                </a:solidFill>
                <a:effectLst/>
                <a:latin typeface="Century Gothic" panose="020B0502020202020204" pitchFamily="34" charset="0"/>
              </a:rPr>
              <a:t> geht nachweislich mit einer positiven Grundstimmung einher. Das hat einen großen Einfluss darauf, wohin sich die Aufmerksamkeit richtet: In positiver Stimmung werden signifikant mehr Stärken erkannt und Lösungen gefunden, Herausforderungen werden besser gemeistert. Davon profitiert nicht nur die einzelne Person, es verändert das ganze Organisationsklima, was sich wiederum auf die einzelne Person auswirkt. Eine positive Aufwärtsspirale entsteht</a:t>
            </a:r>
            <a:endParaRPr lang="de-AT" sz="2400" dirty="0">
              <a:latin typeface="Century Gothic" panose="020B0502020202020204" pitchFamily="34" charset="0"/>
            </a:endParaRPr>
          </a:p>
          <a:p>
            <a:endParaRPr lang="de-AT" sz="2400" dirty="0">
              <a:latin typeface="Century Gothic" panose="020B0502020202020204" pitchFamily="34" charset="0"/>
            </a:endParaRPr>
          </a:p>
        </p:txBody>
      </p:sp>
      <p:sp>
        <p:nvSpPr>
          <p:cNvPr id="2" name="Textfeld 1">
            <a:extLst>
              <a:ext uri="{FF2B5EF4-FFF2-40B4-BE49-F238E27FC236}">
                <a16:creationId xmlns:a16="http://schemas.microsoft.com/office/drawing/2014/main" id="{206EA1E0-5286-4D0A-BE6F-9B10A5486255}"/>
              </a:ext>
            </a:extLst>
          </p:cNvPr>
          <p:cNvSpPr txBox="1"/>
          <p:nvPr/>
        </p:nvSpPr>
        <p:spPr>
          <a:xfrm>
            <a:off x="1367692" y="5947508"/>
            <a:ext cx="1607428"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0" normalizeH="0" baseline="0" noProof="0" dirty="0">
                <a:ln>
                  <a:noFill/>
                </a:ln>
                <a:solidFill>
                  <a:prstClr val="black"/>
                </a:solidFill>
                <a:effectLst/>
                <a:uLnTx/>
                <a:uFillTx/>
                <a:latin typeface="Calibri" panose="020F0502020204030204"/>
                <a:ea typeface="+mn-ea"/>
                <a:cs typeface="+mn-cs"/>
              </a:rPr>
              <a:t>Markus Ebner 2019</a:t>
            </a:r>
            <a:endParaRPr kumimoji="0" lang="de-AT"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7667521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5">
            <a:extLst>
              <a:ext uri="{FF2B5EF4-FFF2-40B4-BE49-F238E27FC236}">
                <a16:creationId xmlns:a16="http://schemas.microsoft.com/office/drawing/2014/main" id="{6C4028FD-8BAA-4A19-BFDE-594D991B75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4EAFA70C-6832-A7F8-AC4C-002677301AB8}"/>
              </a:ext>
            </a:extLst>
          </p:cNvPr>
          <p:cNvSpPr>
            <a:spLocks noGrp="1"/>
          </p:cNvSpPr>
          <p:nvPr>
            <p:ph type="title"/>
          </p:nvPr>
        </p:nvSpPr>
        <p:spPr>
          <a:xfrm>
            <a:off x="838200" y="652245"/>
            <a:ext cx="10515600" cy="1133693"/>
          </a:xfrm>
        </p:spPr>
        <p:txBody>
          <a:bodyPr>
            <a:normAutofit fontScale="90000"/>
          </a:bodyPr>
          <a:lstStyle/>
          <a:p>
            <a:r>
              <a:rPr lang="de-DE" sz="5200" u="sng" dirty="0">
                <a:solidFill>
                  <a:schemeClr val="accent2">
                    <a:lumMod val="75000"/>
                  </a:schemeClr>
                </a:solidFill>
                <a:effectLst>
                  <a:outerShdw blurRad="38100" dist="38100" dir="2700000" algn="tl">
                    <a:srgbClr val="000000">
                      <a:alpha val="43137"/>
                    </a:srgbClr>
                  </a:outerShdw>
                </a:effectLst>
                <a:latin typeface="Century Gothic" panose="020B0502020202020204" pitchFamily="34" charset="0"/>
              </a:rPr>
              <a:t>Wertschätzende Kommunikation</a:t>
            </a:r>
          </a:p>
        </p:txBody>
      </p:sp>
      <p:graphicFrame>
        <p:nvGraphicFramePr>
          <p:cNvPr id="5" name="Inhaltsplatzhalter 2">
            <a:extLst>
              <a:ext uri="{FF2B5EF4-FFF2-40B4-BE49-F238E27FC236}">
                <a16:creationId xmlns:a16="http://schemas.microsoft.com/office/drawing/2014/main" id="{6062B52B-9E1E-973E-8B35-525FF5EBE062}"/>
              </a:ext>
            </a:extLst>
          </p:cNvPr>
          <p:cNvGraphicFramePr>
            <a:graphicFrameLocks noGrp="1"/>
          </p:cNvGraphicFramePr>
          <p:nvPr>
            <p:ph idx="1"/>
            <p:extLst/>
          </p:nvPr>
        </p:nvGraphicFramePr>
        <p:xfrm>
          <a:off x="838200" y="209867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Picture 4">
            <a:extLst>
              <a:ext uri="{FF2B5EF4-FFF2-40B4-BE49-F238E27FC236}">
                <a16:creationId xmlns:a16="http://schemas.microsoft.com/office/drawing/2014/main" id="{BD924083-C4A7-1C71-41D5-5D8FC76DE893}"/>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692834" y="5542466"/>
            <a:ext cx="1078541" cy="570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5">
            <a:extLst>
              <a:ext uri="{FF2B5EF4-FFF2-40B4-BE49-F238E27FC236}">
                <a16:creationId xmlns:a16="http://schemas.microsoft.com/office/drawing/2014/main" id="{F868C2CA-1A8F-8A87-5276-831D55CDBB6F}"/>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996192" y="6208198"/>
            <a:ext cx="1775183" cy="2695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6186573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2FD8313F-F2EF-F060-C8A5-FCF1248879F2}"/>
              </a:ext>
            </a:extLst>
          </p:cNvPr>
          <p:cNvSpPr>
            <a:spLocks noGrp="1"/>
          </p:cNvSpPr>
          <p:nvPr>
            <p:ph type="title"/>
          </p:nvPr>
        </p:nvSpPr>
        <p:spPr>
          <a:xfrm>
            <a:off x="763034" y="2590800"/>
            <a:ext cx="2475466" cy="1480885"/>
          </a:xfrm>
        </p:spPr>
        <p:txBody>
          <a:bodyPr>
            <a:normAutofit/>
          </a:bodyPr>
          <a:lstStyle/>
          <a:p>
            <a:r>
              <a:rPr lang="de-DE" b="1" dirty="0">
                <a:solidFill>
                  <a:srgbClr val="FFFFFF"/>
                </a:solidFill>
                <a:effectLst>
                  <a:outerShdw blurRad="38100" dist="38100" dir="2700000" algn="tl">
                    <a:srgbClr val="000000">
                      <a:alpha val="43137"/>
                    </a:srgbClr>
                  </a:outerShdw>
                </a:effectLst>
              </a:rPr>
              <a:t>Resonanz</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 name="Inhaltsplatzhalter 2">
            <a:extLst>
              <a:ext uri="{FF2B5EF4-FFF2-40B4-BE49-F238E27FC236}">
                <a16:creationId xmlns:a16="http://schemas.microsoft.com/office/drawing/2014/main" id="{95D91A96-7527-8F61-FD86-01006B6E0502}"/>
              </a:ext>
            </a:extLst>
          </p:cNvPr>
          <p:cNvSpPr>
            <a:spLocks noGrp="1"/>
          </p:cNvSpPr>
          <p:nvPr>
            <p:ph idx="1"/>
          </p:nvPr>
        </p:nvSpPr>
        <p:spPr>
          <a:xfrm>
            <a:off x="4251961" y="1325152"/>
            <a:ext cx="7367503" cy="4475956"/>
          </a:xfrm>
        </p:spPr>
        <p:txBody>
          <a:bodyPr anchor="ctr">
            <a:normAutofit/>
          </a:bodyPr>
          <a:lstStyle/>
          <a:p>
            <a:r>
              <a:rPr lang="de-DE" dirty="0"/>
              <a:t>Menschen haben Bedürfnisse, u.a. nach Anerkennung und Aufmerksamkeit, bei Störungen gibt es Emotionen, die nicht hilfreich sind oder Prozesse blockieren</a:t>
            </a:r>
          </a:p>
          <a:p>
            <a:r>
              <a:rPr lang="de-DE" dirty="0"/>
              <a:t>Wenn ich Menschen nicht sehe, dann fühlen sie sich nicht gesehen</a:t>
            </a:r>
          </a:p>
          <a:p>
            <a:r>
              <a:rPr lang="de-DE" dirty="0"/>
              <a:t>Wenn ich Menschen nicht höre, dann fühlen sie sich nicht zugehörig</a:t>
            </a:r>
          </a:p>
        </p:txBody>
      </p:sp>
      <p:pic>
        <p:nvPicPr>
          <p:cNvPr id="4" name="Picture 4">
            <a:extLst>
              <a:ext uri="{FF2B5EF4-FFF2-40B4-BE49-F238E27FC236}">
                <a16:creationId xmlns:a16="http://schemas.microsoft.com/office/drawing/2014/main" id="{4D954AB8-C2C2-2417-944D-99AB7A86063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14528" y="439709"/>
            <a:ext cx="1078541" cy="570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5">
            <a:extLst>
              <a:ext uri="{FF2B5EF4-FFF2-40B4-BE49-F238E27FC236}">
                <a16:creationId xmlns:a16="http://schemas.microsoft.com/office/drawing/2014/main" id="{7DBB08FE-323D-F9E3-6435-59D7155267A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17886" y="1056892"/>
            <a:ext cx="1775183" cy="2695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8334755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7F07C01D-D8BE-C552-2CFF-B1A0D42615C1}"/>
              </a:ext>
            </a:extLst>
          </p:cNvPr>
          <p:cNvSpPr>
            <a:spLocks noGrp="1"/>
          </p:cNvSpPr>
          <p:nvPr>
            <p:ph type="title"/>
          </p:nvPr>
        </p:nvSpPr>
        <p:spPr>
          <a:xfrm>
            <a:off x="686834" y="2059907"/>
            <a:ext cx="2922273" cy="2738185"/>
          </a:xfrm>
        </p:spPr>
        <p:txBody>
          <a:bodyPr>
            <a:normAutofit/>
          </a:bodyPr>
          <a:lstStyle/>
          <a:p>
            <a:r>
              <a:rPr lang="de-DE" b="1" dirty="0">
                <a:solidFill>
                  <a:srgbClr val="FFFFFF"/>
                </a:solidFill>
                <a:effectLst>
                  <a:outerShdw blurRad="38100" dist="38100" dir="2700000" algn="tl">
                    <a:srgbClr val="000000">
                      <a:alpha val="43137"/>
                    </a:srgbClr>
                  </a:outerShdw>
                </a:effectLst>
              </a:rPr>
              <a:t>Positiv Leadership bedeutet: </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 name="Inhaltsplatzhalter 2">
            <a:extLst>
              <a:ext uri="{FF2B5EF4-FFF2-40B4-BE49-F238E27FC236}">
                <a16:creationId xmlns:a16="http://schemas.microsoft.com/office/drawing/2014/main" id="{52DCD5D5-F41F-655F-73B0-4FD45A4B228F}"/>
              </a:ext>
            </a:extLst>
          </p:cNvPr>
          <p:cNvSpPr>
            <a:spLocks noGrp="1"/>
          </p:cNvSpPr>
          <p:nvPr>
            <p:ph idx="1"/>
          </p:nvPr>
        </p:nvSpPr>
        <p:spPr>
          <a:xfrm>
            <a:off x="4202449" y="1041308"/>
            <a:ext cx="7680566" cy="5046791"/>
          </a:xfrm>
        </p:spPr>
        <p:txBody>
          <a:bodyPr anchor="ctr">
            <a:normAutofit/>
          </a:bodyPr>
          <a:lstStyle/>
          <a:p>
            <a:r>
              <a:rPr lang="de-DE" sz="2400" dirty="0"/>
              <a:t>Ich stelle Teammitglieder, </a:t>
            </a:r>
            <a:r>
              <a:rPr lang="de-DE" sz="2400" dirty="0" err="1"/>
              <a:t>Gesprächsteilnehmer:innen</a:t>
            </a:r>
            <a:r>
              <a:rPr lang="de-DE" sz="2400" dirty="0"/>
              <a:t>, Familienmitglieder… in den Mittelpunkt meiner Aufmerksamkeit</a:t>
            </a:r>
          </a:p>
          <a:p>
            <a:r>
              <a:rPr lang="de-DE" sz="2400" dirty="0"/>
              <a:t>Ich motiviere</a:t>
            </a:r>
          </a:p>
          <a:p>
            <a:r>
              <a:rPr lang="de-DE" sz="2400" dirty="0"/>
              <a:t>Ich lebe Werte vor</a:t>
            </a:r>
          </a:p>
          <a:p>
            <a:r>
              <a:rPr lang="de-DE" sz="2400" dirty="0"/>
              <a:t>Ich bin Vorbild</a:t>
            </a:r>
          </a:p>
          <a:p>
            <a:r>
              <a:rPr lang="de-DE" sz="2400" dirty="0"/>
              <a:t>Ich halte Versprechen und Zusagen ein</a:t>
            </a:r>
          </a:p>
          <a:p>
            <a:r>
              <a:rPr lang="de-DE" sz="2400" dirty="0"/>
              <a:t>Ich kommuniziere wertschätzend und bleibe authentisch</a:t>
            </a:r>
          </a:p>
          <a:p>
            <a:r>
              <a:rPr lang="de-DE" sz="2400" dirty="0"/>
              <a:t>Ich sehe die Stärken und Schwächen und gehe darauf ein</a:t>
            </a:r>
          </a:p>
          <a:p>
            <a:r>
              <a:rPr lang="de-DE" sz="2400" dirty="0"/>
              <a:t>Bodo </a:t>
            </a:r>
            <a:r>
              <a:rPr lang="de-DE" sz="2400" dirty="0" err="1"/>
              <a:t>Jannsen</a:t>
            </a:r>
            <a:r>
              <a:rPr lang="de-DE" sz="2400" dirty="0"/>
              <a:t>: „Führung ist eine Dienstleistung und      kein Privileg“</a:t>
            </a:r>
          </a:p>
        </p:txBody>
      </p:sp>
      <p:pic>
        <p:nvPicPr>
          <p:cNvPr id="4" name="Picture 4">
            <a:extLst>
              <a:ext uri="{FF2B5EF4-FFF2-40B4-BE49-F238E27FC236}">
                <a16:creationId xmlns:a16="http://schemas.microsoft.com/office/drawing/2014/main" id="{11ED5046-C990-7F96-F22C-4CBCE0D1D83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88155" y="243906"/>
            <a:ext cx="1078541" cy="570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5">
            <a:extLst>
              <a:ext uri="{FF2B5EF4-FFF2-40B4-BE49-F238E27FC236}">
                <a16:creationId xmlns:a16="http://schemas.microsoft.com/office/drawing/2014/main" id="{65640990-1926-0504-E865-66A3402E1DE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91513" y="839659"/>
            <a:ext cx="1775183" cy="2695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2831370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7CE09D9B-1259-B283-F452-B5E297976091}"/>
              </a:ext>
            </a:extLst>
          </p:cNvPr>
          <p:cNvSpPr>
            <a:spLocks noGrp="1"/>
          </p:cNvSpPr>
          <p:nvPr>
            <p:ph type="title"/>
          </p:nvPr>
        </p:nvSpPr>
        <p:spPr>
          <a:xfrm>
            <a:off x="422040" y="2591323"/>
            <a:ext cx="3323191" cy="1585660"/>
          </a:xfrm>
        </p:spPr>
        <p:txBody>
          <a:bodyPr>
            <a:normAutofit/>
          </a:bodyPr>
          <a:lstStyle/>
          <a:p>
            <a:r>
              <a:rPr lang="de-DE" b="1" dirty="0">
                <a:solidFill>
                  <a:srgbClr val="FFFFFF"/>
                </a:solidFill>
                <a:effectLst>
                  <a:outerShdw blurRad="38100" dist="38100" dir="2700000" algn="tl">
                    <a:srgbClr val="000000">
                      <a:alpha val="43137"/>
                    </a:srgbClr>
                  </a:outerShdw>
                </a:effectLst>
              </a:rPr>
              <a:t>Was brauche ich dazu: </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 name="Inhaltsplatzhalter 2">
            <a:extLst>
              <a:ext uri="{FF2B5EF4-FFF2-40B4-BE49-F238E27FC236}">
                <a16:creationId xmlns:a16="http://schemas.microsoft.com/office/drawing/2014/main" id="{2F6A8B4C-A98C-B36A-53FD-F3A3EF1D2AA5}"/>
              </a:ext>
            </a:extLst>
          </p:cNvPr>
          <p:cNvSpPr>
            <a:spLocks noGrp="1"/>
          </p:cNvSpPr>
          <p:nvPr>
            <p:ph idx="1"/>
          </p:nvPr>
        </p:nvSpPr>
        <p:spPr>
          <a:xfrm>
            <a:off x="4249022" y="819944"/>
            <a:ext cx="7582767" cy="5495131"/>
          </a:xfrm>
        </p:spPr>
        <p:txBody>
          <a:bodyPr anchor="ctr">
            <a:normAutofit/>
          </a:bodyPr>
          <a:lstStyle/>
          <a:p>
            <a:r>
              <a:rPr lang="de-DE" sz="2600" dirty="0"/>
              <a:t>Reflektierte Haltung</a:t>
            </a:r>
          </a:p>
          <a:p>
            <a:r>
              <a:rPr lang="de-DE" sz="2600" dirty="0"/>
              <a:t>Wissen über die Macht der positiven Emotionen</a:t>
            </a:r>
          </a:p>
          <a:p>
            <a:r>
              <a:rPr lang="de-DE" sz="2600" dirty="0"/>
              <a:t>Transparente Werte und Arbeit mit Sinn verbinden</a:t>
            </a:r>
          </a:p>
          <a:p>
            <a:r>
              <a:rPr lang="de-DE" sz="2600" dirty="0"/>
              <a:t>Den Charakter der Mitarbeitenden stärken</a:t>
            </a:r>
          </a:p>
          <a:p>
            <a:r>
              <a:rPr lang="de-DE" sz="2600" dirty="0"/>
              <a:t>Tragfähige Beziehungen aufbauen und pflegen</a:t>
            </a:r>
          </a:p>
          <a:p>
            <a:r>
              <a:rPr lang="de-DE" sz="2600" dirty="0"/>
              <a:t>Ziele erreichen und Erfolge feiern</a:t>
            </a:r>
          </a:p>
          <a:p>
            <a:r>
              <a:rPr lang="de-DE" sz="2600" dirty="0"/>
              <a:t>Wertschätzende Kommunikation</a:t>
            </a:r>
          </a:p>
          <a:p>
            <a:r>
              <a:rPr lang="de-DE" sz="2600" dirty="0"/>
              <a:t>Vertrauen führt, und welche Führung führt zu Vertrauen?</a:t>
            </a:r>
          </a:p>
          <a:p>
            <a:r>
              <a:rPr lang="de-DE" sz="2600" dirty="0"/>
              <a:t>Führungspersönlichkeit: Persönliche Werte      bewusst machen und pflegen</a:t>
            </a:r>
          </a:p>
        </p:txBody>
      </p:sp>
      <p:pic>
        <p:nvPicPr>
          <p:cNvPr id="4" name="Picture 4">
            <a:extLst>
              <a:ext uri="{FF2B5EF4-FFF2-40B4-BE49-F238E27FC236}">
                <a16:creationId xmlns:a16="http://schemas.microsoft.com/office/drawing/2014/main" id="{557D1BF3-05A5-A5AE-7EBF-FFE130FA27B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555294" y="319088"/>
            <a:ext cx="1078541" cy="570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5">
            <a:extLst>
              <a:ext uri="{FF2B5EF4-FFF2-40B4-BE49-F238E27FC236}">
                <a16:creationId xmlns:a16="http://schemas.microsoft.com/office/drawing/2014/main" id="{E5B840FB-152C-6CC0-B6F4-D7B759DF402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29983" y="929000"/>
            <a:ext cx="1775183" cy="2695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233658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86FF76B9-219D-4469-AF87-0236D29032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nvGrpSpPr>
          <p:cNvPr id="16" name="Group 15">
            <a:extLst>
              <a:ext uri="{FF2B5EF4-FFF2-40B4-BE49-F238E27FC236}">
                <a16:creationId xmlns:a16="http://schemas.microsoft.com/office/drawing/2014/main" id="{DB88BD78-87E1-424D-B479-C37D8E41B12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10964637" y="2358"/>
            <a:ext cx="1876653" cy="1766008"/>
            <a:chOff x="-648769" y="2358"/>
            <a:chExt cx="1876653" cy="1766008"/>
          </a:xfrm>
        </p:grpSpPr>
        <p:sp>
          <p:nvSpPr>
            <p:cNvPr id="17" name="Freeform: Shape 16">
              <a:extLst>
                <a:ext uri="{FF2B5EF4-FFF2-40B4-BE49-F238E27FC236}">
                  <a16:creationId xmlns:a16="http://schemas.microsoft.com/office/drawing/2014/main" id="{C05EB894-9410-4B20-95E4-7A25101AB89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415188" y="-231223"/>
              <a:ext cx="1409491" cy="1876653"/>
            </a:xfrm>
            <a:custGeom>
              <a:avLst/>
              <a:gdLst>
                <a:gd name="connsiteX0" fmla="*/ 0 w 1409491"/>
                <a:gd name="connsiteY0" fmla="*/ 643075 h 1876653"/>
                <a:gd name="connsiteX1" fmla="*/ 643075 w 1409491"/>
                <a:gd name="connsiteY1" fmla="*/ 0 h 1876653"/>
                <a:gd name="connsiteX2" fmla="*/ 1409491 w 1409491"/>
                <a:gd name="connsiteY2" fmla="*/ 0 h 1876653"/>
                <a:gd name="connsiteX3" fmla="*/ 1409491 w 1409491"/>
                <a:gd name="connsiteY3" fmla="*/ 1876653 h 1876653"/>
                <a:gd name="connsiteX4" fmla="*/ 1233578 w 1409491"/>
                <a:gd name="connsiteY4" fmla="*/ 1876653 h 18766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491" h="1876653">
                  <a:moveTo>
                    <a:pt x="0" y="643075"/>
                  </a:moveTo>
                  <a:lnTo>
                    <a:pt x="643075" y="0"/>
                  </a:lnTo>
                  <a:lnTo>
                    <a:pt x="1409491" y="0"/>
                  </a:lnTo>
                  <a:lnTo>
                    <a:pt x="1409491" y="1876653"/>
                  </a:lnTo>
                  <a:lnTo>
                    <a:pt x="1233578" y="1876653"/>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Rectangle 17">
              <a:extLst>
                <a:ext uri="{FF2B5EF4-FFF2-40B4-BE49-F238E27FC236}">
                  <a16:creationId xmlns:a16="http://schemas.microsoft.com/office/drawing/2014/main" id="{166E38B6-B050-4340-8E8F-3A971DADC03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01285" y="128278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20" name="Rectangle 19">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2737196" y="6033666"/>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2" name="Isosceles Triangle 21">
            <a:extLst>
              <a:ext uri="{FF2B5EF4-FFF2-40B4-BE49-F238E27FC236}">
                <a16:creationId xmlns:a16="http://schemas.microsoft.com/office/drawing/2014/main" id="{633C5E46-DAC5-4661-9C87-22B08E2A51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43436" y="5721108"/>
            <a:ext cx="2261965" cy="1136891"/>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0" name="Picture 4">
            <a:extLst>
              <a:ext uri="{FF2B5EF4-FFF2-40B4-BE49-F238E27FC236}">
                <a16:creationId xmlns:a16="http://schemas.microsoft.com/office/drawing/2014/main" id="{5546ABC6-F510-4CD8-8A8E-754846A275C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65819" y="5718561"/>
            <a:ext cx="1078541" cy="570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5">
            <a:extLst>
              <a:ext uri="{FF2B5EF4-FFF2-40B4-BE49-F238E27FC236}">
                <a16:creationId xmlns:a16="http://schemas.microsoft.com/office/drawing/2014/main" id="{6854FFDE-C83C-4CE3-A560-0A82CE89A6B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60972" y="6345241"/>
            <a:ext cx="1775183" cy="2695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Grafik 12">
            <a:extLst>
              <a:ext uri="{FF2B5EF4-FFF2-40B4-BE49-F238E27FC236}">
                <a16:creationId xmlns:a16="http://schemas.microsoft.com/office/drawing/2014/main" id="{D54A3AA9-DAED-4727-93D4-629905132FFE}"/>
              </a:ext>
            </a:extLst>
          </p:cNvPr>
          <p:cNvPicPr>
            <a:picLocks noChangeAspect="1"/>
          </p:cNvPicPr>
          <p:nvPr/>
        </p:nvPicPr>
        <p:blipFill rotWithShape="1">
          <a:blip r:embed="rId4"/>
          <a:srcRect l="35588" t="31156" r="18048" b="19370"/>
          <a:stretch/>
        </p:blipFill>
        <p:spPr>
          <a:xfrm>
            <a:off x="1903939" y="977334"/>
            <a:ext cx="8087574" cy="4854336"/>
          </a:xfrm>
          <a:prstGeom prst="rect">
            <a:avLst/>
          </a:prstGeom>
        </p:spPr>
      </p:pic>
    </p:spTree>
    <p:extLst>
      <p:ext uri="{BB962C8B-B14F-4D97-AF65-F5344CB8AC3E}">
        <p14:creationId xmlns:p14="http://schemas.microsoft.com/office/powerpoint/2010/main" val="11253743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7" name="Rectangle 23">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4" name="Picture 4" descr="Treppenaufgang und Säulen eines majestätischen Stadtgebäudes">
            <a:extLst>
              <a:ext uri="{FF2B5EF4-FFF2-40B4-BE49-F238E27FC236}">
                <a16:creationId xmlns:a16="http://schemas.microsoft.com/office/drawing/2014/main" id="{1CA05839-33B0-8406-0A68-10678BE90A29}"/>
              </a:ext>
            </a:extLst>
          </p:cNvPr>
          <p:cNvPicPr>
            <a:picLocks noChangeAspect="1"/>
          </p:cNvPicPr>
          <p:nvPr/>
        </p:nvPicPr>
        <p:blipFill rotWithShape="1">
          <a:blip r:embed="rId2"/>
          <a:srcRect l="5884" r="-1" b="-1"/>
          <a:stretch/>
        </p:blipFill>
        <p:spPr>
          <a:xfrm>
            <a:off x="2522356" y="10"/>
            <a:ext cx="9669642" cy="6857990"/>
          </a:xfrm>
          <a:prstGeom prst="rect">
            <a:avLst/>
          </a:prstGeom>
        </p:spPr>
      </p:pic>
      <p:sp>
        <p:nvSpPr>
          <p:cNvPr id="26" name="Rectangle 25">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9031723A-79E0-EAF9-E693-DC15F78C31E6}"/>
              </a:ext>
            </a:extLst>
          </p:cNvPr>
          <p:cNvSpPr>
            <a:spLocks noGrp="1"/>
          </p:cNvSpPr>
          <p:nvPr>
            <p:ph type="title"/>
          </p:nvPr>
        </p:nvSpPr>
        <p:spPr>
          <a:xfrm>
            <a:off x="838200" y="365125"/>
            <a:ext cx="3822189" cy="1899912"/>
          </a:xfrm>
        </p:spPr>
        <p:txBody>
          <a:bodyPr>
            <a:normAutofit/>
          </a:bodyPr>
          <a:lstStyle/>
          <a:p>
            <a:r>
              <a:rPr lang="de-DE" sz="4000" dirty="0"/>
              <a:t>    </a:t>
            </a:r>
          </a:p>
        </p:txBody>
      </p:sp>
      <p:sp>
        <p:nvSpPr>
          <p:cNvPr id="3" name="Inhaltsplatzhalter 2">
            <a:extLst>
              <a:ext uri="{FF2B5EF4-FFF2-40B4-BE49-F238E27FC236}">
                <a16:creationId xmlns:a16="http://schemas.microsoft.com/office/drawing/2014/main" id="{9F15DCF3-718E-7D6A-457F-0A7E136D43B4}"/>
              </a:ext>
            </a:extLst>
          </p:cNvPr>
          <p:cNvSpPr>
            <a:spLocks noGrp="1"/>
          </p:cNvSpPr>
          <p:nvPr>
            <p:ph idx="1"/>
          </p:nvPr>
        </p:nvSpPr>
        <p:spPr>
          <a:xfrm>
            <a:off x="838200" y="2434201"/>
            <a:ext cx="5177118" cy="3742762"/>
          </a:xfrm>
        </p:spPr>
        <p:txBody>
          <a:bodyPr>
            <a:normAutofit/>
          </a:bodyPr>
          <a:lstStyle/>
          <a:p>
            <a:endParaRPr lang="de-DE" sz="2000" dirty="0"/>
          </a:p>
          <a:p>
            <a:endParaRPr lang="de-DE" sz="2000" dirty="0"/>
          </a:p>
          <a:p>
            <a:endParaRPr lang="de-DE" sz="2000" dirty="0"/>
          </a:p>
          <a:p>
            <a:pPr marL="0" indent="0">
              <a:buNone/>
            </a:pPr>
            <a:r>
              <a:rPr lang="de-DE" sz="2000" dirty="0"/>
              <a:t>Menschen verlassen am Ende des Tages Führungskräfte, nicht Organisationen</a:t>
            </a:r>
          </a:p>
          <a:p>
            <a:pPr marL="0" indent="0">
              <a:buNone/>
            </a:pPr>
            <a:r>
              <a:rPr lang="de-DE" sz="2000" dirty="0"/>
              <a:t>(Kim Cameron, 2019 PP Kongress in Götzis)       </a:t>
            </a:r>
          </a:p>
          <a:p>
            <a:pPr marL="0" indent="0">
              <a:buNone/>
            </a:pPr>
            <a:endParaRPr lang="de-DE" sz="2000" dirty="0"/>
          </a:p>
        </p:txBody>
      </p:sp>
      <p:pic>
        <p:nvPicPr>
          <p:cNvPr id="4" name="Picture 4">
            <a:extLst>
              <a:ext uri="{FF2B5EF4-FFF2-40B4-BE49-F238E27FC236}">
                <a16:creationId xmlns:a16="http://schemas.microsoft.com/office/drawing/2014/main" id="{D1729D73-4C5E-2F25-F797-C5F7594459F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74448" y="5415840"/>
            <a:ext cx="1078541" cy="570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5">
            <a:extLst>
              <a:ext uri="{FF2B5EF4-FFF2-40B4-BE49-F238E27FC236}">
                <a16:creationId xmlns:a16="http://schemas.microsoft.com/office/drawing/2014/main" id="{5094670D-6ED7-C756-EA32-52EAECF396E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91513" y="6059032"/>
            <a:ext cx="1775183" cy="2695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9943062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Isosceles Triangle 15">
            <a:extLst>
              <a:ext uri="{FF2B5EF4-FFF2-40B4-BE49-F238E27FC236}">
                <a16:creationId xmlns:a16="http://schemas.microsoft.com/office/drawing/2014/main" id="{A580F890-B085-4E95-96AA-55AEBEC5CE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Isosceles Triangle 17">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 name="Rectangle 19">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7" name="Picture 5">
            <a:extLst>
              <a:ext uri="{FF2B5EF4-FFF2-40B4-BE49-F238E27FC236}">
                <a16:creationId xmlns:a16="http://schemas.microsoft.com/office/drawing/2014/main" id="{9FE5EAB6-CAC6-4FC1-8CA5-5A9C98EC2E4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824365" y="6143857"/>
            <a:ext cx="1775183" cy="2695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4">
            <a:extLst>
              <a:ext uri="{FF2B5EF4-FFF2-40B4-BE49-F238E27FC236}">
                <a16:creationId xmlns:a16="http://schemas.microsoft.com/office/drawing/2014/main" id="{64D534A2-12EE-4186-BC5B-E9E5E38E488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591115" y="5526905"/>
            <a:ext cx="1078541" cy="570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Grafik 14">
            <a:extLst>
              <a:ext uri="{FF2B5EF4-FFF2-40B4-BE49-F238E27FC236}">
                <a16:creationId xmlns:a16="http://schemas.microsoft.com/office/drawing/2014/main" id="{609EC23B-D766-4FB6-B558-9E7A9A39846C}"/>
              </a:ext>
            </a:extLst>
          </p:cNvPr>
          <p:cNvPicPr>
            <a:picLocks noChangeAspect="1"/>
          </p:cNvPicPr>
          <p:nvPr/>
        </p:nvPicPr>
        <p:blipFill rotWithShape="1">
          <a:blip r:embed="rId4"/>
          <a:srcRect t="6012" r="1" b="35147"/>
          <a:stretch/>
        </p:blipFill>
        <p:spPr>
          <a:xfrm>
            <a:off x="1918355" y="1054147"/>
            <a:ext cx="8505778" cy="4917350"/>
          </a:xfrm>
          <a:prstGeom prst="rect">
            <a:avLst/>
          </a:prstGeom>
          <a:ln>
            <a:noFill/>
          </a:ln>
          <a:effectLst>
            <a:softEdge rad="112500"/>
          </a:effectLst>
        </p:spPr>
      </p:pic>
    </p:spTree>
    <p:extLst>
      <p:ext uri="{BB962C8B-B14F-4D97-AF65-F5344CB8AC3E}">
        <p14:creationId xmlns:p14="http://schemas.microsoft.com/office/powerpoint/2010/main" val="238448754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5">
            <a:extLst>
              <a:ext uri="{FF2B5EF4-FFF2-40B4-BE49-F238E27FC236}">
                <a16:creationId xmlns:a16="http://schemas.microsoft.com/office/drawing/2014/main" id="{6854FFDE-C83C-4CE3-A560-0A82CE89A6B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60972" y="6345241"/>
            <a:ext cx="1775183" cy="2695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4">
            <a:extLst>
              <a:ext uri="{FF2B5EF4-FFF2-40B4-BE49-F238E27FC236}">
                <a16:creationId xmlns:a16="http://schemas.microsoft.com/office/drawing/2014/main" id="{5546ABC6-F510-4CD8-8A8E-754846A275C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65819" y="5718561"/>
            <a:ext cx="1078541" cy="570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Titel 1">
            <a:extLst>
              <a:ext uri="{FF2B5EF4-FFF2-40B4-BE49-F238E27FC236}">
                <a16:creationId xmlns:a16="http://schemas.microsoft.com/office/drawing/2014/main" id="{661A7175-0F03-4BC9-B8C4-AA63FB970E2B}"/>
              </a:ext>
            </a:extLst>
          </p:cNvPr>
          <p:cNvSpPr txBox="1">
            <a:spLocks/>
          </p:cNvSpPr>
          <p:nvPr/>
        </p:nvSpPr>
        <p:spPr>
          <a:xfrm>
            <a:off x="1553947" y="1732791"/>
            <a:ext cx="9869129" cy="714929"/>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de-DE" sz="4800" b="0" i="0" u="none" strike="noStrike" kern="1200" cap="none" spc="0" normalizeH="0" baseline="0" noProof="0" dirty="0">
                <a:ln>
                  <a:noFill/>
                </a:ln>
                <a:solidFill>
                  <a:srgbClr val="FF99FF"/>
                </a:solidFill>
                <a:effectLst>
                  <a:outerShdw blurRad="38100" dist="38100" dir="2700000" algn="tl">
                    <a:srgbClr val="000000">
                      <a:alpha val="43137"/>
                    </a:srgbClr>
                  </a:outerShdw>
                </a:effectLst>
                <a:uLnTx/>
                <a:uFillTx/>
                <a:latin typeface="Century Gothic" panose="020B0502020202020204" pitchFamily="34" charset="0"/>
                <a:ea typeface="+mj-ea"/>
                <a:cs typeface="+mj-cs"/>
              </a:rPr>
              <a:t>Die Entstehung der Zuversicht…</a:t>
            </a:r>
            <a:endParaRPr kumimoji="0" lang="de-AT" sz="4800" b="0" i="0" u="none" strike="noStrike" kern="1200" cap="none" spc="0" normalizeH="0" baseline="0" noProof="0" dirty="0">
              <a:ln>
                <a:noFill/>
              </a:ln>
              <a:solidFill>
                <a:srgbClr val="FF99FF"/>
              </a:solidFill>
              <a:effectLst>
                <a:outerShdw blurRad="38100" dist="38100" dir="2700000" algn="tl">
                  <a:srgbClr val="000000">
                    <a:alpha val="43137"/>
                  </a:srgbClr>
                </a:outerShdw>
              </a:effectLst>
              <a:uLnTx/>
              <a:uFillTx/>
              <a:latin typeface="Century Gothic" panose="020B0502020202020204" pitchFamily="34" charset="0"/>
              <a:ea typeface="+mj-ea"/>
              <a:cs typeface="+mj-cs"/>
            </a:endParaRPr>
          </a:p>
        </p:txBody>
      </p:sp>
      <p:sp>
        <p:nvSpPr>
          <p:cNvPr id="13" name="Textfeld 12">
            <a:extLst>
              <a:ext uri="{FF2B5EF4-FFF2-40B4-BE49-F238E27FC236}">
                <a16:creationId xmlns:a16="http://schemas.microsoft.com/office/drawing/2014/main" id="{7C1FC5FC-625C-4561-8D13-11B5A5E1011D}"/>
              </a:ext>
            </a:extLst>
          </p:cNvPr>
          <p:cNvSpPr txBox="1"/>
          <p:nvPr/>
        </p:nvSpPr>
        <p:spPr>
          <a:xfrm>
            <a:off x="1316786" y="3206765"/>
            <a:ext cx="9531777" cy="1354217"/>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AT" sz="18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Vergangenheit			Gegenwart			Zukunft</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AT" sz="32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AT" sz="32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  Dankbarkeit		Zufriedenheit		Zuversicht</a:t>
            </a:r>
            <a:endParaRPr kumimoji="0" lang="de-DE" sz="32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endParaRPr>
          </a:p>
        </p:txBody>
      </p:sp>
    </p:spTree>
    <p:extLst>
      <p:ext uri="{BB962C8B-B14F-4D97-AF65-F5344CB8AC3E}">
        <p14:creationId xmlns:p14="http://schemas.microsoft.com/office/powerpoint/2010/main" val="342440917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86FF76B9-219D-4469-AF87-0236D29032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nvGrpSpPr>
          <p:cNvPr id="16" name="Group 15">
            <a:extLst>
              <a:ext uri="{FF2B5EF4-FFF2-40B4-BE49-F238E27FC236}">
                <a16:creationId xmlns:a16="http://schemas.microsoft.com/office/drawing/2014/main" id="{DB88BD78-87E1-424D-B479-C37D8E41B12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10964637" y="2358"/>
            <a:ext cx="1876653" cy="1766008"/>
            <a:chOff x="-648769" y="2358"/>
            <a:chExt cx="1876653" cy="1766008"/>
          </a:xfrm>
        </p:grpSpPr>
        <p:sp>
          <p:nvSpPr>
            <p:cNvPr id="17" name="Freeform: Shape 16">
              <a:extLst>
                <a:ext uri="{FF2B5EF4-FFF2-40B4-BE49-F238E27FC236}">
                  <a16:creationId xmlns:a16="http://schemas.microsoft.com/office/drawing/2014/main" id="{C05EB894-9410-4B20-95E4-7A25101AB89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415188" y="-231223"/>
              <a:ext cx="1409491" cy="1876653"/>
            </a:xfrm>
            <a:custGeom>
              <a:avLst/>
              <a:gdLst>
                <a:gd name="connsiteX0" fmla="*/ 0 w 1409491"/>
                <a:gd name="connsiteY0" fmla="*/ 643075 h 1876653"/>
                <a:gd name="connsiteX1" fmla="*/ 643075 w 1409491"/>
                <a:gd name="connsiteY1" fmla="*/ 0 h 1876653"/>
                <a:gd name="connsiteX2" fmla="*/ 1409491 w 1409491"/>
                <a:gd name="connsiteY2" fmla="*/ 0 h 1876653"/>
                <a:gd name="connsiteX3" fmla="*/ 1409491 w 1409491"/>
                <a:gd name="connsiteY3" fmla="*/ 1876653 h 1876653"/>
                <a:gd name="connsiteX4" fmla="*/ 1233578 w 1409491"/>
                <a:gd name="connsiteY4" fmla="*/ 1876653 h 18766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491" h="1876653">
                  <a:moveTo>
                    <a:pt x="0" y="643075"/>
                  </a:moveTo>
                  <a:lnTo>
                    <a:pt x="643075" y="0"/>
                  </a:lnTo>
                  <a:lnTo>
                    <a:pt x="1409491" y="0"/>
                  </a:lnTo>
                  <a:lnTo>
                    <a:pt x="1409491" y="1876653"/>
                  </a:lnTo>
                  <a:lnTo>
                    <a:pt x="1233578" y="1876653"/>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Rectangle 17">
              <a:extLst>
                <a:ext uri="{FF2B5EF4-FFF2-40B4-BE49-F238E27FC236}">
                  <a16:creationId xmlns:a16="http://schemas.microsoft.com/office/drawing/2014/main" id="{166E38B6-B050-4340-8E8F-3A971DADC03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01285" y="128278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20" name="Rectangle 19">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2737196" y="6033666"/>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2" name="Isosceles Triangle 21">
            <a:extLst>
              <a:ext uri="{FF2B5EF4-FFF2-40B4-BE49-F238E27FC236}">
                <a16:creationId xmlns:a16="http://schemas.microsoft.com/office/drawing/2014/main" id="{633C5E46-DAC5-4661-9C87-22B08E2A51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43436" y="5721108"/>
            <a:ext cx="2261965" cy="1136891"/>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0" name="Picture 4">
            <a:extLst>
              <a:ext uri="{FF2B5EF4-FFF2-40B4-BE49-F238E27FC236}">
                <a16:creationId xmlns:a16="http://schemas.microsoft.com/office/drawing/2014/main" id="{5546ABC6-F510-4CD8-8A8E-754846A275C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74448" y="5415840"/>
            <a:ext cx="1078541" cy="570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5">
            <a:extLst>
              <a:ext uri="{FF2B5EF4-FFF2-40B4-BE49-F238E27FC236}">
                <a16:creationId xmlns:a16="http://schemas.microsoft.com/office/drawing/2014/main" id="{6854FFDE-C83C-4CE3-A560-0A82CE89A6B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91513" y="6059032"/>
            <a:ext cx="1775183" cy="2695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2">
            <a:extLst>
              <a:ext uri="{FF2B5EF4-FFF2-40B4-BE49-F238E27FC236}">
                <a16:creationId xmlns:a16="http://schemas.microsoft.com/office/drawing/2014/main" id="{10EB3A33-1F8C-32DA-B405-4FA6DC08B2A2}"/>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26432" y="1225307"/>
            <a:ext cx="8539135" cy="467469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val="94551339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2D01C753-E87E-449A-B03F-294A9BC48EE5}"/>
              </a:ext>
            </a:extLst>
          </p:cNvPr>
          <p:cNvPicPr>
            <a:picLocks noChangeAspect="1"/>
          </p:cNvPicPr>
          <p:nvPr/>
        </p:nvPicPr>
        <p:blipFill>
          <a:blip r:embed="rId2"/>
          <a:stretch>
            <a:fillRect/>
          </a:stretch>
        </p:blipFill>
        <p:spPr>
          <a:xfrm>
            <a:off x="0" y="17945"/>
            <a:ext cx="12192000" cy="6858000"/>
          </a:xfrm>
          <a:prstGeom prst="rect">
            <a:avLst/>
          </a:prstGeom>
        </p:spPr>
      </p:pic>
      <p:sp>
        <p:nvSpPr>
          <p:cNvPr id="15" name="Rectangle 7">
            <a:extLst>
              <a:ext uri="{FF2B5EF4-FFF2-40B4-BE49-F238E27FC236}">
                <a16:creationId xmlns:a16="http://schemas.microsoft.com/office/drawing/2014/main" id="{3B432D73-5C38-474F-AF96-A3228731BF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a:gsLst>
              <a:gs pos="0">
                <a:schemeClr val="tx1">
                  <a:lumMod val="95000"/>
                  <a:lumOff val="5000"/>
                </a:schemeClr>
              </a:gs>
              <a:gs pos="45000">
                <a:schemeClr val="tx1">
                  <a:lumMod val="95000"/>
                  <a:lumOff val="5000"/>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9" name="Picture 4">
            <a:extLst>
              <a:ext uri="{FF2B5EF4-FFF2-40B4-BE49-F238E27FC236}">
                <a16:creationId xmlns:a16="http://schemas.microsoft.com/office/drawing/2014/main" id="{10B4A5A5-8B21-4773-814C-ADC066A6D0A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95190" y="5620841"/>
            <a:ext cx="1193227" cy="6317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5" name="Picture 5">
            <a:extLst>
              <a:ext uri="{FF2B5EF4-FFF2-40B4-BE49-F238E27FC236}">
                <a16:creationId xmlns:a16="http://schemas.microsoft.com/office/drawing/2014/main" id="{C7138083-E332-4B51-B344-2B38C6DFFD7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703523" y="6390736"/>
            <a:ext cx="1775183" cy="2695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3" name="Textfeld 42">
            <a:extLst>
              <a:ext uri="{FF2B5EF4-FFF2-40B4-BE49-F238E27FC236}">
                <a16:creationId xmlns:a16="http://schemas.microsoft.com/office/drawing/2014/main" id="{5EC2950B-B6E3-4BAF-9808-9D821140E914}"/>
              </a:ext>
            </a:extLst>
          </p:cNvPr>
          <p:cNvSpPr txBox="1"/>
          <p:nvPr/>
        </p:nvSpPr>
        <p:spPr>
          <a:xfrm>
            <a:off x="157718" y="5425777"/>
            <a:ext cx="2143031" cy="132343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kumimoji="0" lang="de-AT" sz="1200" b="0" i="0" u="none" strike="noStrike" kern="1200" cap="none" spc="0" normalizeH="0" baseline="0" noProof="0" dirty="0">
                <a:ln>
                  <a:noFill/>
                </a:ln>
                <a:solidFill>
                  <a:prstClr val="white"/>
                </a:solidFill>
                <a:effectLst/>
                <a:uLnTx/>
                <a:uFillTx/>
                <a:latin typeface="Century Gothic" panose="020B0502020202020204" pitchFamily="34" charset="0"/>
                <a:ea typeface="+mn-ea"/>
                <a:cs typeface="+mn-cs"/>
              </a:rPr>
              <a:t>Bertram Strolz</a:t>
            </a:r>
          </a:p>
          <a:p>
            <a:pPr marL="0" marR="0" lvl="0" indent="0" algn="l" defTabSz="914400" rtl="0" eaLnBrk="1" fontAlgn="auto" latinLnBrk="0" hangingPunct="1">
              <a:lnSpc>
                <a:spcPct val="100000"/>
              </a:lnSpc>
              <a:spcBef>
                <a:spcPts val="0"/>
              </a:spcBef>
              <a:spcAft>
                <a:spcPts val="600"/>
              </a:spcAft>
              <a:buClrTx/>
              <a:buSzTx/>
              <a:buFontTx/>
              <a:buNone/>
              <a:tabLst/>
              <a:defRPr/>
            </a:pPr>
            <a:r>
              <a:rPr kumimoji="0" lang="de-AT" sz="1200" b="0" i="0" u="none" strike="noStrike" kern="1200" cap="none" spc="0" normalizeH="0" baseline="0" noProof="0" dirty="0">
                <a:ln>
                  <a:noFill/>
                </a:ln>
                <a:solidFill>
                  <a:prstClr val="white"/>
                </a:solidFill>
                <a:effectLst/>
                <a:uLnTx/>
                <a:uFillTx/>
                <a:latin typeface="Century Gothic" panose="020B0502020202020204" pitchFamily="34" charset="0"/>
                <a:ea typeface="+mn-ea"/>
                <a:cs typeface="+mn-cs"/>
              </a:rPr>
              <a:t>Brofinga 4</a:t>
            </a:r>
          </a:p>
          <a:p>
            <a:pPr marL="0" marR="0" lvl="0" indent="0" algn="l" defTabSz="914400" rtl="0" eaLnBrk="1" fontAlgn="auto" latinLnBrk="0" hangingPunct="1">
              <a:lnSpc>
                <a:spcPct val="100000"/>
              </a:lnSpc>
              <a:spcBef>
                <a:spcPts val="0"/>
              </a:spcBef>
              <a:spcAft>
                <a:spcPts val="600"/>
              </a:spcAft>
              <a:buClrTx/>
              <a:buSzTx/>
              <a:buFontTx/>
              <a:buNone/>
              <a:tabLst/>
              <a:defRPr/>
            </a:pPr>
            <a:r>
              <a:rPr kumimoji="0" lang="de-AT" sz="1200" b="0" i="0" u="none" strike="noStrike" kern="1200" cap="none" spc="0" normalizeH="0" baseline="0" noProof="0" dirty="0">
                <a:ln>
                  <a:noFill/>
                </a:ln>
                <a:solidFill>
                  <a:prstClr val="white"/>
                </a:solidFill>
                <a:effectLst/>
                <a:uLnTx/>
                <a:uFillTx/>
                <a:latin typeface="Century Gothic" panose="020B0502020202020204" pitchFamily="34" charset="0"/>
                <a:ea typeface="+mn-ea"/>
                <a:cs typeface="+mn-cs"/>
              </a:rPr>
              <a:t>6822 Satteins</a:t>
            </a:r>
          </a:p>
          <a:p>
            <a:pPr marL="0" marR="0" lvl="0" indent="0" algn="l" defTabSz="914400" rtl="0" eaLnBrk="1" fontAlgn="auto" latinLnBrk="0" hangingPunct="1">
              <a:lnSpc>
                <a:spcPct val="100000"/>
              </a:lnSpc>
              <a:spcBef>
                <a:spcPts val="0"/>
              </a:spcBef>
              <a:spcAft>
                <a:spcPts val="600"/>
              </a:spcAft>
              <a:buClrTx/>
              <a:buSzTx/>
              <a:buFontTx/>
              <a:buNone/>
              <a:tabLst/>
              <a:defRPr/>
            </a:pPr>
            <a:r>
              <a:rPr kumimoji="0" lang="de-AT" sz="1200" b="0" i="0" u="sng" strike="noStrike" kern="1200" cap="none" spc="0" normalizeH="0" baseline="0" noProof="0" dirty="0">
                <a:ln>
                  <a:noFill/>
                </a:ln>
                <a:solidFill>
                  <a:prstClr val="white"/>
                </a:solidFill>
                <a:effectLst/>
                <a:uLnTx/>
                <a:uFillTx/>
                <a:latin typeface="Century Gothic" panose="020B0502020202020204" pitchFamily="34" charset="0"/>
                <a:ea typeface="+mn-ea"/>
                <a:cs typeface="+mn-cs"/>
              </a:rPr>
              <a:t>info@akademie-pp.at</a:t>
            </a:r>
          </a:p>
          <a:p>
            <a:pPr marL="0" marR="0" lvl="0" indent="0" algn="l" defTabSz="914400" rtl="0" eaLnBrk="1" fontAlgn="auto" latinLnBrk="0" hangingPunct="1">
              <a:lnSpc>
                <a:spcPct val="100000"/>
              </a:lnSpc>
              <a:spcBef>
                <a:spcPts val="0"/>
              </a:spcBef>
              <a:spcAft>
                <a:spcPts val="600"/>
              </a:spcAft>
              <a:buClrTx/>
              <a:buSzTx/>
              <a:buFontTx/>
              <a:buNone/>
              <a:tabLst/>
              <a:defRPr/>
            </a:pPr>
            <a:r>
              <a:rPr kumimoji="0" lang="de-AT" sz="1200" b="0" i="0" u="sng" strike="noStrike" kern="1200" cap="none" spc="0" normalizeH="0" baseline="0" noProof="0" dirty="0">
                <a:ln>
                  <a:noFill/>
                </a:ln>
                <a:solidFill>
                  <a:prstClr val="white"/>
                </a:solidFill>
                <a:effectLst/>
                <a:uLnTx/>
                <a:uFillTx/>
                <a:latin typeface="Century Gothic" panose="020B0502020202020204" pitchFamily="34" charset="0"/>
                <a:ea typeface="+mn-ea"/>
                <a:cs typeface="+mn-cs"/>
              </a:rPr>
              <a:t>www.akademie-pp.at</a:t>
            </a:r>
            <a:endParaRPr kumimoji="0" lang="de-DE" sz="1200" b="0" i="0" u="sng" strike="noStrike" kern="1200" cap="none" spc="0" normalizeH="0" baseline="0" noProof="0" dirty="0">
              <a:ln>
                <a:noFill/>
              </a:ln>
              <a:solidFill>
                <a:prstClr val="white"/>
              </a:solidFill>
              <a:effectLst/>
              <a:uLnTx/>
              <a:uFillTx/>
              <a:latin typeface="Century Gothic" panose="020B0502020202020204" pitchFamily="34" charset="0"/>
              <a:ea typeface="+mn-ea"/>
              <a:cs typeface="+mn-cs"/>
            </a:endParaRPr>
          </a:p>
        </p:txBody>
      </p:sp>
      <p:sp>
        <p:nvSpPr>
          <p:cNvPr id="46" name="Textfeld 45">
            <a:extLst>
              <a:ext uri="{FF2B5EF4-FFF2-40B4-BE49-F238E27FC236}">
                <a16:creationId xmlns:a16="http://schemas.microsoft.com/office/drawing/2014/main" id="{AC88E8C3-BA26-4EDA-AB30-2E6E6A548D9B}"/>
              </a:ext>
            </a:extLst>
          </p:cNvPr>
          <p:cNvSpPr txBox="1"/>
          <p:nvPr/>
        </p:nvSpPr>
        <p:spPr>
          <a:xfrm>
            <a:off x="2573366" y="6547093"/>
            <a:ext cx="6174658" cy="258532"/>
          </a:xfrm>
          <a:prstGeom prst="rect">
            <a:avLst/>
          </a:prstGeom>
          <a:noFill/>
        </p:spPr>
        <p:txBody>
          <a:bodyPr wrap="square">
            <a:spAutoFit/>
          </a:bodyPr>
          <a:lstStyle/>
          <a:p>
            <a:pPr marL="0" marR="0" lvl="0" indent="0" algn="l" defTabSz="914400" rtl="0" eaLnBrk="1" fontAlgn="auto" latinLnBrk="0" hangingPunct="1">
              <a:lnSpc>
                <a:spcPct val="90000"/>
              </a:lnSpc>
              <a:spcBef>
                <a:spcPts val="0"/>
              </a:spcBef>
              <a:spcAft>
                <a:spcPts val="600"/>
              </a:spcAft>
              <a:buClrTx/>
              <a:buSzTx/>
              <a:buFontTx/>
              <a:buNone/>
              <a:tabLst/>
              <a:defRPr/>
            </a:pPr>
            <a:endParaRPr kumimoji="0" lang="en-US" sz="1200" b="0" i="0" u="none" strike="noStrike" kern="1200" cap="none" spc="0" normalizeH="0" baseline="0" noProof="0" dirty="0">
              <a:ln>
                <a:noFill/>
              </a:ln>
              <a:solidFill>
                <a:prstClr val="white"/>
              </a:solidFill>
              <a:effectLst/>
              <a:uLnTx/>
              <a:uFillTx/>
              <a:latin typeface="Century Gothic" panose="020B0502020202020204" pitchFamily="34" charset="0"/>
              <a:ea typeface="+mn-ea"/>
              <a:cs typeface="+mn-cs"/>
            </a:endParaRPr>
          </a:p>
        </p:txBody>
      </p:sp>
      <p:sp>
        <p:nvSpPr>
          <p:cNvPr id="6" name="Textfeld 5">
            <a:extLst>
              <a:ext uri="{FF2B5EF4-FFF2-40B4-BE49-F238E27FC236}">
                <a16:creationId xmlns:a16="http://schemas.microsoft.com/office/drawing/2014/main" id="{772F85A3-52F0-45BE-9777-991A4B4AB4E4}"/>
              </a:ext>
            </a:extLst>
          </p:cNvPr>
          <p:cNvSpPr txBox="1"/>
          <p:nvPr/>
        </p:nvSpPr>
        <p:spPr>
          <a:xfrm>
            <a:off x="2080727" y="6324732"/>
            <a:ext cx="7537907"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AT" sz="2800" b="0" i="0" u="none" strike="noStrike" kern="1200" cap="none" spc="0" normalizeH="0" baseline="0" noProof="0" dirty="0">
                <a:ln>
                  <a:noFill/>
                </a:ln>
                <a:solidFill>
                  <a:prstClr val="white"/>
                </a:solidFill>
                <a:effectLst/>
                <a:uLnTx/>
                <a:uFillTx/>
                <a:latin typeface="Century Gothic" panose="020B0502020202020204" pitchFamily="34" charset="0"/>
                <a:ea typeface="+mn-ea"/>
                <a:cs typeface="+mn-cs"/>
              </a:rPr>
              <a:t>Herzlichen</a:t>
            </a:r>
            <a:r>
              <a:rPr kumimoji="0" lang="de-AT" sz="28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 </a:t>
            </a:r>
            <a:r>
              <a:rPr kumimoji="0" lang="de-AT" sz="2800" b="0" i="0" u="none" strike="noStrike" kern="1200" cap="none" spc="0" normalizeH="0" baseline="0" noProof="0" dirty="0">
                <a:ln>
                  <a:noFill/>
                </a:ln>
                <a:solidFill>
                  <a:prstClr val="white"/>
                </a:solidFill>
                <a:effectLst/>
                <a:uLnTx/>
                <a:uFillTx/>
                <a:latin typeface="Century Gothic" panose="020B0502020202020204" pitchFamily="34" charset="0"/>
                <a:ea typeface="+mn-ea"/>
                <a:cs typeface="+mn-cs"/>
              </a:rPr>
              <a:t>Dank für </a:t>
            </a:r>
            <a:r>
              <a:rPr kumimoji="0" lang="de-AT" sz="2800" b="0" i="0" u="none" strike="noStrike" kern="1200" cap="none" spc="0" normalizeH="0" baseline="0" noProof="0" dirty="0" err="1">
                <a:ln>
                  <a:noFill/>
                </a:ln>
                <a:solidFill>
                  <a:prstClr val="white"/>
                </a:solidFill>
                <a:effectLst/>
                <a:uLnTx/>
                <a:uFillTx/>
                <a:latin typeface="Century Gothic" panose="020B0502020202020204" pitchFamily="34" charset="0"/>
                <a:ea typeface="+mn-ea"/>
                <a:cs typeface="+mn-cs"/>
              </a:rPr>
              <a:t>Eur</a:t>
            </a:r>
            <a:r>
              <a:rPr kumimoji="0" lang="de-AT" sz="2800" b="0" i="0" u="none" strike="noStrike" kern="1200" cap="none" spc="0" normalizeH="0" baseline="0" noProof="0" dirty="0">
                <a:ln>
                  <a:noFill/>
                </a:ln>
                <a:solidFill>
                  <a:prstClr val="white"/>
                </a:solidFill>
                <a:effectLst/>
                <a:uLnTx/>
                <a:uFillTx/>
                <a:latin typeface="Century Gothic" panose="020B0502020202020204" pitchFamily="34" charset="0"/>
                <a:ea typeface="+mn-ea"/>
                <a:cs typeface="+mn-cs"/>
              </a:rPr>
              <a:t>e Aufmerksamkeit</a:t>
            </a:r>
            <a:endParaRPr kumimoji="0" lang="de-DE" sz="2800" b="0" i="0" u="none" strike="noStrike" kern="1200" cap="none" spc="0" normalizeH="0" baseline="0" noProof="0" dirty="0">
              <a:ln>
                <a:noFill/>
              </a:ln>
              <a:solidFill>
                <a:prstClr val="white"/>
              </a:solidFill>
              <a:effectLst/>
              <a:uLnTx/>
              <a:uFillTx/>
              <a:latin typeface="Century Gothic" panose="020B0502020202020204" pitchFamily="34" charset="0"/>
              <a:ea typeface="+mn-ea"/>
              <a:cs typeface="+mn-cs"/>
            </a:endParaRPr>
          </a:p>
        </p:txBody>
      </p:sp>
    </p:spTree>
    <p:extLst>
      <p:ext uri="{BB962C8B-B14F-4D97-AF65-F5344CB8AC3E}">
        <p14:creationId xmlns:p14="http://schemas.microsoft.com/office/powerpoint/2010/main" val="11902652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4">
            <a:extLst>
              <a:ext uri="{FF2B5EF4-FFF2-40B4-BE49-F238E27FC236}">
                <a16:creationId xmlns:a16="http://schemas.microsoft.com/office/drawing/2014/main" id="{5546ABC6-F510-4CD8-8A8E-754846A275C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74448" y="5415840"/>
            <a:ext cx="1078541" cy="570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5">
            <a:extLst>
              <a:ext uri="{FF2B5EF4-FFF2-40B4-BE49-F238E27FC236}">
                <a16:creationId xmlns:a16="http://schemas.microsoft.com/office/drawing/2014/main" id="{6854FFDE-C83C-4CE3-A560-0A82CE89A6B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91513" y="6059032"/>
            <a:ext cx="1775183" cy="2695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Grafik 2">
            <a:extLst>
              <a:ext uri="{FF2B5EF4-FFF2-40B4-BE49-F238E27FC236}">
                <a16:creationId xmlns:a16="http://schemas.microsoft.com/office/drawing/2014/main" id="{782458AD-5851-477E-9F20-2157DF0707E7}"/>
              </a:ext>
            </a:extLst>
          </p:cNvPr>
          <p:cNvPicPr>
            <a:picLocks noChangeAspect="1"/>
          </p:cNvPicPr>
          <p:nvPr/>
        </p:nvPicPr>
        <p:blipFill rotWithShape="1">
          <a:blip r:embed="rId4"/>
          <a:srcRect l="12601" t="13288" r="11261" b="52885"/>
          <a:stretch/>
        </p:blipFill>
        <p:spPr>
          <a:xfrm>
            <a:off x="1781345" y="2168783"/>
            <a:ext cx="8629309" cy="1819469"/>
          </a:xfrm>
          <a:prstGeom prst="rect">
            <a:avLst/>
          </a:prstGeom>
          <a:ln>
            <a:noFill/>
          </a:ln>
          <a:effectLst>
            <a:softEdge rad="112500"/>
          </a:effectLst>
        </p:spPr>
      </p:pic>
      <p:sp>
        <p:nvSpPr>
          <p:cNvPr id="19" name="Textfeld 18">
            <a:extLst>
              <a:ext uri="{FF2B5EF4-FFF2-40B4-BE49-F238E27FC236}">
                <a16:creationId xmlns:a16="http://schemas.microsoft.com/office/drawing/2014/main" id="{69BAB06A-5AA1-4DBE-97B6-44D811853450}"/>
              </a:ext>
            </a:extLst>
          </p:cNvPr>
          <p:cNvSpPr txBox="1"/>
          <p:nvPr/>
        </p:nvSpPr>
        <p:spPr>
          <a:xfrm>
            <a:off x="1837887" y="715373"/>
            <a:ext cx="8621271" cy="70788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AT" sz="4000" b="0" i="0" u="none" strike="noStrike" kern="1200" cap="none" spc="0" normalizeH="0" baseline="0" noProof="0" dirty="0">
                <a:ln>
                  <a:noFill/>
                </a:ln>
                <a:solidFill>
                  <a:srgbClr val="0070C0"/>
                </a:solidFill>
                <a:effectLst>
                  <a:outerShdw blurRad="38100" dist="38100" dir="2700000" algn="tl">
                    <a:srgbClr val="000000">
                      <a:alpha val="43137"/>
                    </a:srgbClr>
                  </a:outerShdw>
                </a:effectLst>
                <a:uLnTx/>
                <a:uFillTx/>
                <a:latin typeface="Century Gothic" panose="020B0502020202020204" pitchFamily="34" charset="0"/>
                <a:ea typeface="+mn-ea"/>
                <a:cs typeface="+mn-cs"/>
              </a:rPr>
              <a:t>Positive Psychologie – was ist das?</a:t>
            </a:r>
            <a:endParaRPr kumimoji="0" lang="de-DE" sz="4000" b="0" i="0" u="none" strike="noStrike" kern="1200" cap="none" spc="0" normalizeH="0" baseline="0" noProof="0" dirty="0">
              <a:ln>
                <a:noFill/>
              </a:ln>
              <a:solidFill>
                <a:srgbClr val="0070C0"/>
              </a:solidFill>
              <a:effectLst>
                <a:outerShdw blurRad="38100" dist="38100" dir="2700000" algn="tl">
                  <a:srgbClr val="000000">
                    <a:alpha val="43137"/>
                  </a:srgbClr>
                </a:outerShdw>
              </a:effectLst>
              <a:uLnTx/>
              <a:uFillTx/>
              <a:latin typeface="Century Gothic" panose="020B0502020202020204" pitchFamily="34" charset="0"/>
              <a:ea typeface="+mn-ea"/>
              <a:cs typeface="+mn-cs"/>
            </a:endParaRPr>
          </a:p>
        </p:txBody>
      </p:sp>
      <p:sp>
        <p:nvSpPr>
          <p:cNvPr id="23" name="Textfeld 22">
            <a:extLst>
              <a:ext uri="{FF2B5EF4-FFF2-40B4-BE49-F238E27FC236}">
                <a16:creationId xmlns:a16="http://schemas.microsoft.com/office/drawing/2014/main" id="{195A4E3E-8196-4404-BACC-77891B39DAED}"/>
              </a:ext>
            </a:extLst>
          </p:cNvPr>
          <p:cNvSpPr txBox="1"/>
          <p:nvPr/>
        </p:nvSpPr>
        <p:spPr>
          <a:xfrm>
            <a:off x="2862023" y="1640169"/>
            <a:ext cx="2326278" cy="338554"/>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AT" sz="1600" b="1"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Klinische Psychologie</a:t>
            </a:r>
            <a:endParaRPr kumimoji="0" lang="de-DE" sz="1600" b="1"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endParaRPr>
          </a:p>
        </p:txBody>
      </p:sp>
      <p:sp>
        <p:nvSpPr>
          <p:cNvPr id="24" name="Textfeld 23">
            <a:extLst>
              <a:ext uri="{FF2B5EF4-FFF2-40B4-BE49-F238E27FC236}">
                <a16:creationId xmlns:a16="http://schemas.microsoft.com/office/drawing/2014/main" id="{DB04FD73-0A0E-46CC-BD16-8ECB42A3759D}"/>
              </a:ext>
            </a:extLst>
          </p:cNvPr>
          <p:cNvSpPr txBox="1"/>
          <p:nvPr/>
        </p:nvSpPr>
        <p:spPr>
          <a:xfrm>
            <a:off x="6867302" y="1640169"/>
            <a:ext cx="2194832"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AT" sz="1600" b="1"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Positive Psychologie</a:t>
            </a:r>
            <a:endParaRPr kumimoji="0" lang="de-DE" sz="1600" b="1"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endParaRPr>
          </a:p>
        </p:txBody>
      </p:sp>
      <p:sp>
        <p:nvSpPr>
          <p:cNvPr id="25" name="Textfeld 24">
            <a:extLst>
              <a:ext uri="{FF2B5EF4-FFF2-40B4-BE49-F238E27FC236}">
                <a16:creationId xmlns:a16="http://schemas.microsoft.com/office/drawing/2014/main" id="{76FE3431-A07B-4C3E-BE6E-2433F981BF37}"/>
              </a:ext>
            </a:extLst>
          </p:cNvPr>
          <p:cNvSpPr txBox="1"/>
          <p:nvPr/>
        </p:nvSpPr>
        <p:spPr>
          <a:xfrm>
            <a:off x="2808803" y="4852208"/>
            <a:ext cx="2018501" cy="132343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AT" sz="1600" b="1" i="0" u="none" strike="noStrike" kern="1200" cap="none" spc="0" normalizeH="0" baseline="0" noProof="0" dirty="0">
                <a:ln>
                  <a:noFill/>
                </a:ln>
                <a:solidFill>
                  <a:srgbClr val="C00000"/>
                </a:solidFill>
                <a:effectLst/>
                <a:uLnTx/>
                <a:uFillTx/>
                <a:latin typeface="Century Gothic" panose="020B0502020202020204" pitchFamily="34" charset="0"/>
                <a:ea typeface="+mn-ea"/>
                <a:cs typeface="+mn-cs"/>
              </a:rPr>
              <a:t>Ziel: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AT" sz="1600" b="1" i="0" u="none" strike="noStrike" kern="1200" cap="none" spc="0" normalizeH="0" baseline="0" noProof="0" dirty="0">
                <a:ln>
                  <a:noFill/>
                </a:ln>
                <a:solidFill>
                  <a:srgbClr val="C00000"/>
                </a:solidFill>
                <a:effectLst/>
                <a:uLnTx/>
                <a:uFillTx/>
                <a:latin typeface="Century Gothic" panose="020B0502020202020204" pitchFamily="34" charset="0"/>
                <a:ea typeface="+mn-ea"/>
                <a:cs typeface="+mn-cs"/>
              </a:rPr>
              <a:t>Leidensminderung</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AT" sz="1600" b="1" i="0" u="none" strike="noStrike" kern="1200" cap="none" spc="0" normalizeH="0" baseline="0" noProof="0" dirty="0">
              <a:ln>
                <a:noFill/>
              </a:ln>
              <a:solidFill>
                <a:srgbClr val="C00000"/>
              </a:solidFill>
              <a:effectLst/>
              <a:uLnTx/>
              <a:uFillTx/>
              <a:latin typeface="Century Gothic" panose="020B05020202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AT" sz="1600" b="1" i="0" u="none" strike="noStrike" kern="1200" cap="none" spc="0" normalizeH="0" baseline="0" noProof="0" dirty="0">
                <a:ln>
                  <a:noFill/>
                </a:ln>
                <a:solidFill>
                  <a:srgbClr val="C00000"/>
                </a:solidFill>
                <a:effectLst/>
                <a:uLnTx/>
                <a:uFillTx/>
                <a:latin typeface="Century Gothic" panose="020B0502020202020204" pitchFamily="34" charset="0"/>
                <a:ea typeface="+mn-ea"/>
                <a:cs typeface="+mn-cs"/>
              </a:rPr>
              <a:t>Logik: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AT" sz="1600" b="1" i="0" u="none" strike="noStrike" kern="1200" cap="none" spc="0" normalizeH="0" baseline="0" noProof="0" dirty="0">
                <a:ln>
                  <a:noFill/>
                </a:ln>
                <a:solidFill>
                  <a:srgbClr val="C00000"/>
                </a:solidFill>
                <a:effectLst/>
                <a:uLnTx/>
                <a:uFillTx/>
                <a:latin typeface="Century Gothic" panose="020B0502020202020204" pitchFamily="34" charset="0"/>
                <a:ea typeface="+mn-ea"/>
                <a:cs typeface="+mn-cs"/>
              </a:rPr>
              <a:t>Heilung</a:t>
            </a:r>
            <a:endParaRPr kumimoji="0" lang="de-D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6" name="Textfeld 25">
            <a:extLst>
              <a:ext uri="{FF2B5EF4-FFF2-40B4-BE49-F238E27FC236}">
                <a16:creationId xmlns:a16="http://schemas.microsoft.com/office/drawing/2014/main" id="{D21F00F4-15D2-4138-8336-ADE04584291E}"/>
              </a:ext>
            </a:extLst>
          </p:cNvPr>
          <p:cNvSpPr txBox="1"/>
          <p:nvPr/>
        </p:nvSpPr>
        <p:spPr>
          <a:xfrm>
            <a:off x="6835473" y="4847535"/>
            <a:ext cx="3684022" cy="156966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AT" sz="1600" b="1" i="0" u="none" strike="noStrike" kern="1200" cap="none" spc="0" normalizeH="0" baseline="0" noProof="0" dirty="0">
                <a:ln>
                  <a:noFill/>
                </a:ln>
                <a:solidFill>
                  <a:srgbClr val="00B050"/>
                </a:solidFill>
                <a:effectLst/>
                <a:uLnTx/>
                <a:uFillTx/>
                <a:latin typeface="Century Gothic" panose="020B0502020202020204" pitchFamily="34" charset="0"/>
                <a:ea typeface="+mn-ea"/>
                <a:cs typeface="+mn-cs"/>
              </a:rPr>
              <a:t>Ziel: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AT" sz="1600" b="1" i="0" u="none" strike="noStrike" kern="1200" cap="none" spc="0" normalizeH="0" baseline="0" noProof="0" dirty="0">
                <a:ln>
                  <a:noFill/>
                </a:ln>
                <a:solidFill>
                  <a:srgbClr val="00B050"/>
                </a:solidFill>
                <a:effectLst/>
                <a:uLnTx/>
                <a:uFillTx/>
                <a:latin typeface="Century Gothic" panose="020B0502020202020204" pitchFamily="34" charset="0"/>
                <a:ea typeface="+mn-ea"/>
                <a:cs typeface="+mn-cs"/>
              </a:rPr>
              <a:t>Lebenszufriedenheit erhöhen auch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AT" sz="1600" b="1" i="0" u="none" strike="noStrike" kern="1200" cap="none" spc="0" normalizeH="0" baseline="0" noProof="0" dirty="0">
                <a:ln>
                  <a:noFill/>
                </a:ln>
                <a:solidFill>
                  <a:srgbClr val="00B050"/>
                </a:solidFill>
                <a:effectLst/>
                <a:uLnTx/>
                <a:uFillTx/>
                <a:latin typeface="Century Gothic" panose="020B0502020202020204" pitchFamily="34" charset="0"/>
                <a:ea typeface="+mn-ea"/>
                <a:cs typeface="+mn-cs"/>
              </a:rPr>
              <a:t>bei gesunden Menschen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AT" sz="1600" b="1" i="0" u="none" strike="noStrike" kern="1200" cap="none" spc="0" normalizeH="0" baseline="0" noProof="0" dirty="0">
              <a:ln>
                <a:noFill/>
              </a:ln>
              <a:solidFill>
                <a:srgbClr val="00B050"/>
              </a:solidFill>
              <a:effectLst/>
              <a:uLnTx/>
              <a:uFillTx/>
              <a:latin typeface="Century Gothic" panose="020B05020202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AT" sz="1600" b="1" i="0" u="none" strike="noStrike" kern="1200" cap="none" spc="0" normalizeH="0" baseline="0" noProof="0" dirty="0">
                <a:ln>
                  <a:noFill/>
                </a:ln>
                <a:solidFill>
                  <a:srgbClr val="00B050"/>
                </a:solidFill>
                <a:effectLst/>
                <a:uLnTx/>
                <a:uFillTx/>
                <a:latin typeface="Century Gothic" panose="020B0502020202020204" pitchFamily="34" charset="0"/>
                <a:ea typeface="+mn-ea"/>
                <a:cs typeface="+mn-cs"/>
              </a:rPr>
              <a:t>Logik: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AT" sz="1600" b="1" i="0" u="none" strike="noStrike" kern="1200" cap="none" spc="0" normalizeH="0" baseline="0" noProof="0" dirty="0">
                <a:ln>
                  <a:noFill/>
                </a:ln>
                <a:solidFill>
                  <a:srgbClr val="00B050"/>
                </a:solidFill>
                <a:effectLst/>
                <a:uLnTx/>
                <a:uFillTx/>
                <a:latin typeface="Century Gothic" panose="020B0502020202020204" pitchFamily="34" charset="0"/>
                <a:ea typeface="+mn-ea"/>
                <a:cs typeface="+mn-cs"/>
              </a:rPr>
              <a:t>Aufblühen</a:t>
            </a:r>
            <a:endParaRPr kumimoji="0" lang="de-DE" sz="18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7" name="Pfeil: nach oben gekrümmt 26">
            <a:extLst>
              <a:ext uri="{FF2B5EF4-FFF2-40B4-BE49-F238E27FC236}">
                <a16:creationId xmlns:a16="http://schemas.microsoft.com/office/drawing/2014/main" id="{71EE4ABA-09E9-4AC5-978E-66CD0740F14E}"/>
              </a:ext>
            </a:extLst>
          </p:cNvPr>
          <p:cNvSpPr/>
          <p:nvPr/>
        </p:nvSpPr>
        <p:spPr>
          <a:xfrm>
            <a:off x="6867302" y="3927555"/>
            <a:ext cx="1996450" cy="748747"/>
          </a:xfrm>
          <a:prstGeom prst="curvedUpArrow">
            <a:avLst>
              <a:gd name="adj1" fmla="val 25000"/>
              <a:gd name="adj2" fmla="val 50000"/>
              <a:gd name="adj3" fmla="val 25000"/>
            </a:avLst>
          </a:prstGeom>
          <a:solidFill>
            <a:srgbClr val="00B050"/>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8" name="Pfeil: nach oben gekrümmt 27">
            <a:extLst>
              <a:ext uri="{FF2B5EF4-FFF2-40B4-BE49-F238E27FC236}">
                <a16:creationId xmlns:a16="http://schemas.microsoft.com/office/drawing/2014/main" id="{F1921A93-253C-44C0-A783-29C540AA482F}"/>
              </a:ext>
            </a:extLst>
          </p:cNvPr>
          <p:cNvSpPr/>
          <p:nvPr/>
        </p:nvSpPr>
        <p:spPr>
          <a:xfrm>
            <a:off x="2875138" y="3900521"/>
            <a:ext cx="1996450" cy="748747"/>
          </a:xfrm>
          <a:prstGeom prst="curvedUpArrow">
            <a:avLst>
              <a:gd name="adj1" fmla="val 25000"/>
              <a:gd name="adj2" fmla="val 50000"/>
              <a:gd name="adj3" fmla="val 25000"/>
            </a:avLst>
          </a:prstGeom>
          <a:solidFill>
            <a:srgbClr val="FF0000"/>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318455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86FF76B9-219D-4469-AF87-0236D29032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nvGrpSpPr>
          <p:cNvPr id="16" name="Group 15">
            <a:extLst>
              <a:ext uri="{FF2B5EF4-FFF2-40B4-BE49-F238E27FC236}">
                <a16:creationId xmlns:a16="http://schemas.microsoft.com/office/drawing/2014/main" id="{DB88BD78-87E1-424D-B479-C37D8E41B12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10964637" y="2358"/>
            <a:ext cx="1876653" cy="1766008"/>
            <a:chOff x="-648769" y="2358"/>
            <a:chExt cx="1876653" cy="1766008"/>
          </a:xfrm>
        </p:grpSpPr>
        <p:sp>
          <p:nvSpPr>
            <p:cNvPr id="17" name="Freeform: Shape 16">
              <a:extLst>
                <a:ext uri="{FF2B5EF4-FFF2-40B4-BE49-F238E27FC236}">
                  <a16:creationId xmlns:a16="http://schemas.microsoft.com/office/drawing/2014/main" id="{C05EB894-9410-4B20-95E4-7A25101AB89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415188" y="-231223"/>
              <a:ext cx="1409491" cy="1876653"/>
            </a:xfrm>
            <a:custGeom>
              <a:avLst/>
              <a:gdLst>
                <a:gd name="connsiteX0" fmla="*/ 0 w 1409491"/>
                <a:gd name="connsiteY0" fmla="*/ 643075 h 1876653"/>
                <a:gd name="connsiteX1" fmla="*/ 643075 w 1409491"/>
                <a:gd name="connsiteY1" fmla="*/ 0 h 1876653"/>
                <a:gd name="connsiteX2" fmla="*/ 1409491 w 1409491"/>
                <a:gd name="connsiteY2" fmla="*/ 0 h 1876653"/>
                <a:gd name="connsiteX3" fmla="*/ 1409491 w 1409491"/>
                <a:gd name="connsiteY3" fmla="*/ 1876653 h 1876653"/>
                <a:gd name="connsiteX4" fmla="*/ 1233578 w 1409491"/>
                <a:gd name="connsiteY4" fmla="*/ 1876653 h 18766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491" h="1876653">
                  <a:moveTo>
                    <a:pt x="0" y="643075"/>
                  </a:moveTo>
                  <a:lnTo>
                    <a:pt x="643075" y="0"/>
                  </a:lnTo>
                  <a:lnTo>
                    <a:pt x="1409491" y="0"/>
                  </a:lnTo>
                  <a:lnTo>
                    <a:pt x="1409491" y="1876653"/>
                  </a:lnTo>
                  <a:lnTo>
                    <a:pt x="1233578" y="1876653"/>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Rectangle 17">
              <a:extLst>
                <a:ext uri="{FF2B5EF4-FFF2-40B4-BE49-F238E27FC236}">
                  <a16:creationId xmlns:a16="http://schemas.microsoft.com/office/drawing/2014/main" id="{166E38B6-B050-4340-8E8F-3A971DADC03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01285" y="128278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20" name="Rectangle 19">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2737196" y="6033666"/>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2" name="Isosceles Triangle 21">
            <a:extLst>
              <a:ext uri="{FF2B5EF4-FFF2-40B4-BE49-F238E27FC236}">
                <a16:creationId xmlns:a16="http://schemas.microsoft.com/office/drawing/2014/main" id="{633C5E46-DAC5-4661-9C87-22B08E2A51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43436" y="5721108"/>
            <a:ext cx="2261965" cy="1136891"/>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0" name="Picture 4">
            <a:extLst>
              <a:ext uri="{FF2B5EF4-FFF2-40B4-BE49-F238E27FC236}">
                <a16:creationId xmlns:a16="http://schemas.microsoft.com/office/drawing/2014/main" id="{5546ABC6-F510-4CD8-8A8E-754846A275C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74448" y="5415840"/>
            <a:ext cx="1078541" cy="570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5">
            <a:extLst>
              <a:ext uri="{FF2B5EF4-FFF2-40B4-BE49-F238E27FC236}">
                <a16:creationId xmlns:a16="http://schemas.microsoft.com/office/drawing/2014/main" id="{6854FFDE-C83C-4CE3-A560-0A82CE89A6B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91513" y="6059032"/>
            <a:ext cx="1775183" cy="2695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Inhaltsplatzhalter 2">
            <a:extLst>
              <a:ext uri="{FF2B5EF4-FFF2-40B4-BE49-F238E27FC236}">
                <a16:creationId xmlns:a16="http://schemas.microsoft.com/office/drawing/2014/main" id="{A059DE8E-1D36-4502-90E8-B9E1EC273E0D}"/>
              </a:ext>
            </a:extLst>
          </p:cNvPr>
          <p:cNvSpPr txBox="1">
            <a:spLocks/>
          </p:cNvSpPr>
          <p:nvPr/>
        </p:nvSpPr>
        <p:spPr>
          <a:xfrm>
            <a:off x="959498" y="1941131"/>
            <a:ext cx="10515600" cy="390694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de-DE" sz="2800"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entury Gothic" panose="020B0502020202020204" pitchFamily="34" charset="0"/>
                <a:ea typeface="+mn-ea"/>
                <a:cs typeface="+mn-cs"/>
              </a:rPr>
              <a:t>Zwischen Reiz und Reaktion gibt es einen Raum.</a:t>
            </a:r>
          </a:p>
          <a:p>
            <a:pPr marL="0" marR="0" lvl="0" indent="0" algn="ctr"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de-DE" sz="2800"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entury Gothic" panose="020B0502020202020204" pitchFamily="34" charset="0"/>
                <a:ea typeface="+mn-ea"/>
                <a:cs typeface="+mn-cs"/>
              </a:rPr>
              <a:t>In diesem Raum haben wir die Freiheit und die Macht, unsere Reaktion zu wählen.</a:t>
            </a:r>
          </a:p>
          <a:p>
            <a:pPr marL="0" marR="0" lvl="0" indent="0" algn="ctr"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de-DE" sz="2800"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entury Gothic" panose="020B0502020202020204" pitchFamily="34" charset="0"/>
                <a:ea typeface="+mn-ea"/>
                <a:cs typeface="+mn-cs"/>
              </a:rPr>
              <a:t>In unserer Reaktion liegen unser Wachstum und unsere Freiheit</a:t>
            </a:r>
          </a:p>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de-DE" sz="3200"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entury Gothic" panose="020B0502020202020204" pitchFamily="34" charset="0"/>
                <a:ea typeface="+mn-ea"/>
                <a:cs typeface="+mn-cs"/>
              </a:rPr>
              <a:t>                                                                                                                                                     </a:t>
            </a:r>
            <a:r>
              <a:rPr kumimoji="0" lang="de-DE" sz="1400"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entury Gothic" panose="020B0502020202020204" pitchFamily="34" charset="0"/>
                <a:ea typeface="+mn-ea"/>
                <a:cs typeface="+mn-cs"/>
              </a:rPr>
              <a:t>(Viktor Frankl)</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de-AT" sz="3200"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entury Gothic" panose="020B0502020202020204" pitchFamily="34" charset="0"/>
              <a:ea typeface="+mn-ea"/>
              <a:cs typeface="+mn-cs"/>
            </a:endParaRPr>
          </a:p>
        </p:txBody>
      </p:sp>
    </p:spTree>
    <p:extLst>
      <p:ext uri="{BB962C8B-B14F-4D97-AF65-F5344CB8AC3E}">
        <p14:creationId xmlns:p14="http://schemas.microsoft.com/office/powerpoint/2010/main" val="9096339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86FF76B9-219D-4469-AF87-0236D29032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nvGrpSpPr>
          <p:cNvPr id="16" name="Group 15">
            <a:extLst>
              <a:ext uri="{FF2B5EF4-FFF2-40B4-BE49-F238E27FC236}">
                <a16:creationId xmlns:a16="http://schemas.microsoft.com/office/drawing/2014/main" id="{DB88BD78-87E1-424D-B479-C37D8E41B12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10964637" y="2358"/>
            <a:ext cx="1876653" cy="1766008"/>
            <a:chOff x="-648769" y="2358"/>
            <a:chExt cx="1876653" cy="1766008"/>
          </a:xfrm>
        </p:grpSpPr>
        <p:sp>
          <p:nvSpPr>
            <p:cNvPr id="17" name="Freeform: Shape 16">
              <a:extLst>
                <a:ext uri="{FF2B5EF4-FFF2-40B4-BE49-F238E27FC236}">
                  <a16:creationId xmlns:a16="http://schemas.microsoft.com/office/drawing/2014/main" id="{C05EB894-9410-4B20-95E4-7A25101AB89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415188" y="-231223"/>
              <a:ext cx="1409491" cy="1876653"/>
            </a:xfrm>
            <a:custGeom>
              <a:avLst/>
              <a:gdLst>
                <a:gd name="connsiteX0" fmla="*/ 0 w 1409491"/>
                <a:gd name="connsiteY0" fmla="*/ 643075 h 1876653"/>
                <a:gd name="connsiteX1" fmla="*/ 643075 w 1409491"/>
                <a:gd name="connsiteY1" fmla="*/ 0 h 1876653"/>
                <a:gd name="connsiteX2" fmla="*/ 1409491 w 1409491"/>
                <a:gd name="connsiteY2" fmla="*/ 0 h 1876653"/>
                <a:gd name="connsiteX3" fmla="*/ 1409491 w 1409491"/>
                <a:gd name="connsiteY3" fmla="*/ 1876653 h 1876653"/>
                <a:gd name="connsiteX4" fmla="*/ 1233578 w 1409491"/>
                <a:gd name="connsiteY4" fmla="*/ 1876653 h 18766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491" h="1876653">
                  <a:moveTo>
                    <a:pt x="0" y="643075"/>
                  </a:moveTo>
                  <a:lnTo>
                    <a:pt x="643075" y="0"/>
                  </a:lnTo>
                  <a:lnTo>
                    <a:pt x="1409491" y="0"/>
                  </a:lnTo>
                  <a:lnTo>
                    <a:pt x="1409491" y="1876653"/>
                  </a:lnTo>
                  <a:lnTo>
                    <a:pt x="1233578" y="1876653"/>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Rectangle 17">
              <a:extLst>
                <a:ext uri="{FF2B5EF4-FFF2-40B4-BE49-F238E27FC236}">
                  <a16:creationId xmlns:a16="http://schemas.microsoft.com/office/drawing/2014/main" id="{166E38B6-B050-4340-8E8F-3A971DADC03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301285" y="128278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20" name="Rectangle 19">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2737196" y="6033666"/>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2" name="Isosceles Triangle 21">
            <a:extLst>
              <a:ext uri="{FF2B5EF4-FFF2-40B4-BE49-F238E27FC236}">
                <a16:creationId xmlns:a16="http://schemas.microsoft.com/office/drawing/2014/main" id="{633C5E46-DAC5-4661-9C87-22B08E2A51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43436" y="5721108"/>
            <a:ext cx="2261965" cy="1136891"/>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0" name="Picture 4">
            <a:extLst>
              <a:ext uri="{FF2B5EF4-FFF2-40B4-BE49-F238E27FC236}">
                <a16:creationId xmlns:a16="http://schemas.microsoft.com/office/drawing/2014/main" id="{5546ABC6-F510-4CD8-8A8E-754846A275C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74448" y="5415840"/>
            <a:ext cx="1078541" cy="570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5">
            <a:extLst>
              <a:ext uri="{FF2B5EF4-FFF2-40B4-BE49-F238E27FC236}">
                <a16:creationId xmlns:a16="http://schemas.microsoft.com/office/drawing/2014/main" id="{6854FFDE-C83C-4CE3-A560-0A82CE89A6B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91513" y="6059032"/>
            <a:ext cx="1775183" cy="2695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Textfeld 11">
            <a:extLst>
              <a:ext uri="{FF2B5EF4-FFF2-40B4-BE49-F238E27FC236}">
                <a16:creationId xmlns:a16="http://schemas.microsoft.com/office/drawing/2014/main" id="{07A3EAEF-6849-4945-8B7D-2F620848C057}"/>
              </a:ext>
            </a:extLst>
          </p:cNvPr>
          <p:cNvSpPr txBox="1"/>
          <p:nvPr/>
        </p:nvSpPr>
        <p:spPr>
          <a:xfrm>
            <a:off x="3262743" y="797500"/>
            <a:ext cx="5059524" cy="76944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altLang="de-DE" sz="4400" b="0" i="0" u="sng" strike="noStrike" kern="1200" cap="none" spc="0" normalizeH="0" baseline="0" noProof="0" dirty="0">
                <a:ln w="0"/>
                <a:solidFill>
                  <a:srgbClr val="00CCFF"/>
                </a:solidFill>
                <a:effectLst>
                  <a:outerShdw blurRad="38100" dist="25400" dir="5400000" algn="ctr" rotWithShape="0">
                    <a:srgbClr val="6E747A">
                      <a:alpha val="43000"/>
                    </a:srgbClr>
                  </a:outerShdw>
                </a:effectLst>
                <a:uLnTx/>
                <a:uFillTx/>
                <a:latin typeface="Century Gothic" panose="020B0502020202020204" pitchFamily="34" charset="0"/>
                <a:ea typeface="+mn-ea"/>
                <a:cs typeface="+mn-cs"/>
              </a:rPr>
              <a:t>Well </a:t>
            </a:r>
            <a:r>
              <a:rPr kumimoji="0" lang="de-DE" altLang="de-DE" sz="4400" b="0" i="0" u="sng" strike="noStrike" kern="1200" cap="none" spc="0" normalizeH="0" baseline="0" noProof="0" dirty="0" err="1">
                <a:ln w="0"/>
                <a:solidFill>
                  <a:srgbClr val="00CCFF"/>
                </a:solidFill>
                <a:effectLst>
                  <a:outerShdw blurRad="38100" dist="25400" dir="5400000" algn="ctr" rotWithShape="0">
                    <a:srgbClr val="6E747A">
                      <a:alpha val="43000"/>
                    </a:srgbClr>
                  </a:outerShdw>
                </a:effectLst>
                <a:uLnTx/>
                <a:uFillTx/>
                <a:latin typeface="Century Gothic" panose="020B0502020202020204" pitchFamily="34" charset="0"/>
                <a:ea typeface="+mn-ea"/>
                <a:cs typeface="+mn-cs"/>
              </a:rPr>
              <a:t>Being</a:t>
            </a:r>
            <a:r>
              <a:rPr kumimoji="0" lang="de-DE" altLang="de-DE" sz="4400" b="0" i="0" u="sng" strike="noStrike" kern="1200" cap="none" spc="0" normalizeH="0" baseline="0" noProof="0" dirty="0">
                <a:ln w="0"/>
                <a:solidFill>
                  <a:srgbClr val="00CCFF"/>
                </a:solidFill>
                <a:effectLst>
                  <a:outerShdw blurRad="38100" dist="25400" dir="5400000" algn="ctr" rotWithShape="0">
                    <a:srgbClr val="6E747A">
                      <a:alpha val="43000"/>
                    </a:srgbClr>
                  </a:outerShdw>
                </a:effectLst>
                <a:uLnTx/>
                <a:uFillTx/>
                <a:latin typeface="Century Gothic" panose="020B0502020202020204" pitchFamily="34" charset="0"/>
                <a:ea typeface="+mn-ea"/>
                <a:cs typeface="+mn-cs"/>
              </a:rPr>
              <a:t> Theory</a:t>
            </a:r>
            <a:endParaRPr kumimoji="0" lang="de-D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3" name="Inhaltsplatzhalter 2">
            <a:extLst>
              <a:ext uri="{FF2B5EF4-FFF2-40B4-BE49-F238E27FC236}">
                <a16:creationId xmlns:a16="http://schemas.microsoft.com/office/drawing/2014/main" id="{A47E4D2D-5432-4A24-8D81-3C0D2AB90ACF}"/>
              </a:ext>
            </a:extLst>
          </p:cNvPr>
          <p:cNvSpPr txBox="1">
            <a:spLocks/>
          </p:cNvSpPr>
          <p:nvPr/>
        </p:nvSpPr>
        <p:spPr>
          <a:xfrm>
            <a:off x="2281239" y="2344738"/>
            <a:ext cx="7907790" cy="355526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de-DE" altLang="de-DE" sz="28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P	=	</a:t>
            </a:r>
            <a:r>
              <a:rPr kumimoji="0" lang="de-DE" altLang="de-DE" sz="280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P</a:t>
            </a:r>
            <a:r>
              <a:rPr kumimoji="0" lang="de-DE" altLang="de-DE" sz="28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ositive </a:t>
            </a:r>
            <a:r>
              <a:rPr kumimoji="0" lang="de-DE" altLang="de-DE" sz="2800" b="0" i="0" u="none" strike="noStrike" kern="1200" cap="none" spc="0" normalizeH="0" baseline="0" noProof="0" dirty="0" err="1">
                <a:ln>
                  <a:noFill/>
                </a:ln>
                <a:solidFill>
                  <a:prstClr val="black"/>
                </a:solidFill>
                <a:effectLst/>
                <a:uLnTx/>
                <a:uFillTx/>
                <a:latin typeface="Century Gothic" panose="020B0502020202020204" pitchFamily="34" charset="0"/>
                <a:ea typeface="+mn-ea"/>
                <a:cs typeface="+mn-cs"/>
              </a:rPr>
              <a:t>Emotions</a:t>
            </a:r>
            <a:endParaRPr kumimoji="0" lang="de-DE" altLang="de-DE" sz="28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de-DE" altLang="de-DE" sz="28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E	=	</a:t>
            </a:r>
            <a:r>
              <a:rPr kumimoji="0" lang="de-DE" altLang="de-DE" sz="280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E</a:t>
            </a:r>
            <a:r>
              <a:rPr kumimoji="0" lang="de-DE" altLang="de-DE" sz="28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ngagement</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de-DE" altLang="de-DE" sz="28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R	=	</a:t>
            </a:r>
            <a:r>
              <a:rPr kumimoji="0" lang="de-DE" altLang="de-DE" sz="2800" b="0" i="0" u="none" strike="noStrike" kern="1200" cap="none" spc="0" normalizeH="0" baseline="0" noProof="0" dirty="0" err="1">
                <a:ln>
                  <a:noFill/>
                </a:ln>
                <a:solidFill>
                  <a:prstClr val="black"/>
                </a:solidFill>
                <a:effectLst/>
                <a:uLnTx/>
                <a:uFillTx/>
                <a:latin typeface="Century Gothic" panose="020B0502020202020204" pitchFamily="34" charset="0"/>
                <a:ea typeface="+mn-ea"/>
                <a:cs typeface="+mn-cs"/>
              </a:rPr>
              <a:t>Relationships</a:t>
            </a:r>
            <a:r>
              <a:rPr kumimoji="0" lang="de-DE" altLang="de-DE" sz="28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 / Beziehungen</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de-DE" altLang="de-DE" sz="28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M	=	</a:t>
            </a:r>
            <a:r>
              <a:rPr kumimoji="0" lang="de-DE" altLang="de-DE" sz="2800" b="0" i="0" u="none" strike="noStrike" kern="1200" cap="none" spc="0" normalizeH="0" baseline="0" noProof="0" dirty="0" err="1">
                <a:ln>
                  <a:noFill/>
                </a:ln>
                <a:solidFill>
                  <a:prstClr val="black"/>
                </a:solidFill>
                <a:effectLst/>
                <a:uLnTx/>
                <a:uFillTx/>
                <a:latin typeface="Century Gothic" panose="020B0502020202020204" pitchFamily="34" charset="0"/>
                <a:ea typeface="+mn-ea"/>
                <a:cs typeface="+mn-cs"/>
              </a:rPr>
              <a:t>Meaning</a:t>
            </a:r>
            <a:r>
              <a:rPr kumimoji="0" lang="de-DE" altLang="de-DE" sz="28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 / Sinn</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de-DE" altLang="de-DE" sz="28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A	=	</a:t>
            </a:r>
            <a:r>
              <a:rPr kumimoji="0" lang="de-DE" altLang="de-DE" sz="2800" b="0" i="0" u="none" strike="noStrike" kern="1200" cap="none" spc="0" normalizeH="0" baseline="0" noProof="0" dirty="0" err="1">
                <a:ln>
                  <a:noFill/>
                </a:ln>
                <a:solidFill>
                  <a:prstClr val="black"/>
                </a:solidFill>
                <a:effectLst/>
                <a:uLnTx/>
                <a:uFillTx/>
                <a:latin typeface="Century Gothic" panose="020B0502020202020204" pitchFamily="34" charset="0"/>
                <a:ea typeface="+mn-ea"/>
                <a:cs typeface="+mn-cs"/>
              </a:rPr>
              <a:t>Accomplishment</a:t>
            </a:r>
            <a:r>
              <a:rPr kumimoji="0" lang="de-DE" altLang="de-DE" sz="28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 /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altLang="de-DE" dirty="0">
                <a:solidFill>
                  <a:prstClr val="black"/>
                </a:solidFill>
                <a:latin typeface="Century Gothic" panose="020B0502020202020204" pitchFamily="34" charset="0"/>
              </a:rPr>
              <a:t>              </a:t>
            </a:r>
            <a:r>
              <a:rPr kumimoji="0" lang="de-DE" altLang="de-DE" sz="28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rPr>
              <a:t>    Zielerreichung/Erfüllung</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de-DE" altLang="de-DE" sz="28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de-AT" altLang="de-DE" sz="1400" b="0" i="0" u="none" strike="noStrike" kern="1200" cap="none" spc="0" normalizeH="0" baseline="0" noProof="0" dirty="0">
              <a:ln>
                <a:noFill/>
              </a:ln>
              <a:solidFill>
                <a:srgbClr val="000000"/>
              </a:solidFill>
              <a:effectLst/>
              <a:uLnTx/>
              <a:uFillTx/>
              <a:latin typeface="Century Gothic" panose="020B0502020202020204" pitchFamily="34" charset="0"/>
              <a:ea typeface="+mn-ea"/>
              <a:cs typeface="+mn-cs"/>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de-AT" altLang="de-DE" sz="1400" b="0" i="0" u="none" strike="noStrike" kern="1200" cap="none" spc="0" normalizeH="0" baseline="0" noProof="0" dirty="0">
                <a:ln>
                  <a:noFill/>
                </a:ln>
                <a:solidFill>
                  <a:srgbClr val="000000"/>
                </a:solidFill>
                <a:effectLst/>
                <a:uLnTx/>
                <a:uFillTx/>
                <a:latin typeface="Century Gothic" panose="020B0502020202020204" pitchFamily="34" charset="0"/>
                <a:ea typeface="+mn-ea"/>
                <a:cs typeface="+mn-cs"/>
              </a:rPr>
              <a:t>Well </a:t>
            </a:r>
            <a:r>
              <a:rPr kumimoji="0" lang="de-AT" altLang="de-DE" sz="1400" b="0" i="0" u="none" strike="noStrike" kern="1200" cap="none" spc="0" normalizeH="0" baseline="0" noProof="0" dirty="0" err="1">
                <a:ln>
                  <a:noFill/>
                </a:ln>
                <a:solidFill>
                  <a:srgbClr val="000000"/>
                </a:solidFill>
                <a:effectLst/>
                <a:uLnTx/>
                <a:uFillTx/>
                <a:latin typeface="Century Gothic" panose="020B0502020202020204" pitchFamily="34" charset="0"/>
                <a:ea typeface="+mn-ea"/>
                <a:cs typeface="+mn-cs"/>
              </a:rPr>
              <a:t>Being</a:t>
            </a:r>
            <a:r>
              <a:rPr kumimoji="0" lang="de-AT" altLang="de-DE" sz="1400" b="0" i="0" u="none" strike="noStrike" kern="1200" cap="none" spc="0" normalizeH="0" baseline="0" noProof="0" dirty="0">
                <a:ln>
                  <a:noFill/>
                </a:ln>
                <a:solidFill>
                  <a:srgbClr val="000000"/>
                </a:solidFill>
                <a:effectLst/>
                <a:uLnTx/>
                <a:uFillTx/>
                <a:latin typeface="Century Gothic" panose="020B0502020202020204" pitchFamily="34" charset="0"/>
                <a:ea typeface="+mn-ea"/>
                <a:cs typeface="+mn-cs"/>
              </a:rPr>
              <a:t> Theorie von Seligman (2011)</a:t>
            </a:r>
            <a:endParaRPr kumimoji="0" lang="de-DE" altLang="de-DE" sz="2800" b="0"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endParaRPr>
          </a:p>
        </p:txBody>
      </p:sp>
    </p:spTree>
    <p:extLst>
      <p:ext uri="{BB962C8B-B14F-4D97-AF65-F5344CB8AC3E}">
        <p14:creationId xmlns:p14="http://schemas.microsoft.com/office/powerpoint/2010/main" val="15598491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anim calcmode="lin" valueType="num">
                                      <p:cBhvr additive="base">
                                        <p:cTn id="7"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3">
                                            <p:txEl>
                                              <p:pRg st="1" end="1"/>
                                            </p:txEl>
                                          </p:spTgt>
                                        </p:tgtEl>
                                        <p:attrNameLst>
                                          <p:attrName>style.visibility</p:attrName>
                                        </p:attrNameLst>
                                      </p:cBhvr>
                                      <p:to>
                                        <p:strVal val="visible"/>
                                      </p:to>
                                    </p:set>
                                    <p:anim calcmode="lin" valueType="num">
                                      <p:cBhvr additive="base">
                                        <p:cTn id="13" dur="500" fill="hold"/>
                                        <p:tgtEl>
                                          <p:spTgt spid="1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3">
                                            <p:txEl>
                                              <p:pRg st="2" end="2"/>
                                            </p:txEl>
                                          </p:spTgt>
                                        </p:tgtEl>
                                        <p:attrNameLst>
                                          <p:attrName>style.visibility</p:attrName>
                                        </p:attrNameLst>
                                      </p:cBhvr>
                                      <p:to>
                                        <p:strVal val="visible"/>
                                      </p:to>
                                    </p:set>
                                    <p:anim calcmode="lin" valueType="num">
                                      <p:cBhvr additive="base">
                                        <p:cTn id="19" dur="500" fill="hold"/>
                                        <p:tgtEl>
                                          <p:spTgt spid="1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3">
                                            <p:txEl>
                                              <p:pRg st="3" end="3"/>
                                            </p:txEl>
                                          </p:spTgt>
                                        </p:tgtEl>
                                        <p:attrNameLst>
                                          <p:attrName>style.visibility</p:attrName>
                                        </p:attrNameLst>
                                      </p:cBhvr>
                                      <p:to>
                                        <p:strVal val="visible"/>
                                      </p:to>
                                    </p:set>
                                    <p:anim calcmode="lin" valueType="num">
                                      <p:cBhvr additive="base">
                                        <p:cTn id="25" dur="500" fill="hold"/>
                                        <p:tgtEl>
                                          <p:spTgt spid="1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3">
                                            <p:txEl>
                                              <p:pRg st="4" end="4"/>
                                            </p:txEl>
                                          </p:spTgt>
                                        </p:tgtEl>
                                        <p:attrNameLst>
                                          <p:attrName>style.visibility</p:attrName>
                                        </p:attrNameLst>
                                      </p:cBhvr>
                                      <p:to>
                                        <p:strVal val="visible"/>
                                      </p:to>
                                    </p:set>
                                    <p:anim calcmode="lin" valueType="num">
                                      <p:cBhvr additive="base">
                                        <p:cTn id="31" dur="500" fill="hold"/>
                                        <p:tgtEl>
                                          <p:spTgt spid="1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3">
                                            <p:txEl>
                                              <p:pRg st="5" end="5"/>
                                            </p:txEl>
                                          </p:spTgt>
                                        </p:tgtEl>
                                        <p:attrNameLst>
                                          <p:attrName>style.visibility</p:attrName>
                                        </p:attrNameLst>
                                      </p:cBhvr>
                                      <p:to>
                                        <p:strVal val="visible"/>
                                      </p:to>
                                    </p:set>
                                    <p:anim calcmode="lin" valueType="num">
                                      <p:cBhvr additive="base">
                                        <p:cTn id="37" dur="500" fill="hold"/>
                                        <p:tgtEl>
                                          <p:spTgt spid="1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3">
                                            <p:txEl>
                                              <p:pRg st="5" end="5"/>
                                            </p:txEl>
                                          </p:spTgt>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13">
                                            <p:txEl>
                                              <p:pRg st="8" end="8"/>
                                            </p:txEl>
                                          </p:spTgt>
                                        </p:tgtEl>
                                        <p:attrNameLst>
                                          <p:attrName>style.visibility</p:attrName>
                                        </p:attrNameLst>
                                      </p:cBhvr>
                                      <p:to>
                                        <p:strVal val="visible"/>
                                      </p:to>
                                    </p:set>
                                    <p:anim calcmode="lin" valueType="num">
                                      <p:cBhvr additive="base">
                                        <p:cTn id="41" dur="500" fill="hold"/>
                                        <p:tgtEl>
                                          <p:spTgt spid="13">
                                            <p:txEl>
                                              <p:pRg st="8" end="8"/>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1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Isosceles Triangle 15">
            <a:extLst>
              <a:ext uri="{FF2B5EF4-FFF2-40B4-BE49-F238E27FC236}">
                <a16:creationId xmlns:a16="http://schemas.microsoft.com/office/drawing/2014/main" id="{A580F890-B085-4E95-96AA-55AEBEC5CE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Isosceles Triangle 17">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 name="Rectangle 19">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7" name="Picture 5">
            <a:extLst>
              <a:ext uri="{FF2B5EF4-FFF2-40B4-BE49-F238E27FC236}">
                <a16:creationId xmlns:a16="http://schemas.microsoft.com/office/drawing/2014/main" id="{9FE5EAB6-CAC6-4FC1-8CA5-5A9C98EC2E4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824365" y="6143857"/>
            <a:ext cx="1775183" cy="2695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4">
            <a:extLst>
              <a:ext uri="{FF2B5EF4-FFF2-40B4-BE49-F238E27FC236}">
                <a16:creationId xmlns:a16="http://schemas.microsoft.com/office/drawing/2014/main" id="{64D534A2-12EE-4186-BC5B-E9E5E38E488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591115" y="5526905"/>
            <a:ext cx="1078541" cy="570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itel 1">
            <a:extLst>
              <a:ext uri="{FF2B5EF4-FFF2-40B4-BE49-F238E27FC236}">
                <a16:creationId xmlns:a16="http://schemas.microsoft.com/office/drawing/2014/main" id="{E81B1A66-2342-4F63-A888-9135B19957FC}"/>
              </a:ext>
            </a:extLst>
          </p:cNvPr>
          <p:cNvSpPr>
            <a:spLocks noGrp="1"/>
          </p:cNvSpPr>
          <p:nvPr>
            <p:ph type="title"/>
          </p:nvPr>
        </p:nvSpPr>
        <p:spPr>
          <a:xfrm>
            <a:off x="1276738" y="941878"/>
            <a:ext cx="8613710" cy="1325563"/>
          </a:xfrm>
        </p:spPr>
        <p:txBody>
          <a:bodyPr>
            <a:normAutofit/>
          </a:bodyPr>
          <a:lstStyle/>
          <a:p>
            <a:r>
              <a:rPr lang="de-AT" sz="4000" dirty="0">
                <a:solidFill>
                  <a:srgbClr val="009999"/>
                </a:solidFill>
                <a:effectLst>
                  <a:outerShdw blurRad="38100" dist="38100" dir="2700000" algn="tl">
                    <a:srgbClr val="000000">
                      <a:alpha val="43137"/>
                    </a:srgbClr>
                  </a:outerShdw>
                </a:effectLst>
                <a:latin typeface="Century Gothic" panose="020B0502020202020204" pitchFamily="34" charset="0"/>
              </a:rPr>
              <a:t>Warum der R-Faktor für </a:t>
            </a:r>
            <a:r>
              <a:rPr lang="de-AT" sz="4000" dirty="0" err="1">
                <a:solidFill>
                  <a:srgbClr val="009999"/>
                </a:solidFill>
                <a:effectLst>
                  <a:outerShdw blurRad="38100" dist="38100" dir="2700000" algn="tl">
                    <a:srgbClr val="000000">
                      <a:alpha val="43137"/>
                    </a:srgbClr>
                  </a:outerShdw>
                </a:effectLst>
                <a:latin typeface="Century Gothic" panose="020B0502020202020204" pitchFamily="34" charset="0"/>
              </a:rPr>
              <a:t>Wellbeing</a:t>
            </a:r>
            <a:r>
              <a:rPr lang="de-AT" sz="4000" dirty="0">
                <a:solidFill>
                  <a:srgbClr val="009999"/>
                </a:solidFill>
                <a:effectLst>
                  <a:outerShdw blurRad="38100" dist="38100" dir="2700000" algn="tl">
                    <a:srgbClr val="000000">
                      <a:alpha val="43137"/>
                    </a:srgbClr>
                  </a:outerShdw>
                </a:effectLst>
                <a:latin typeface="Century Gothic" panose="020B0502020202020204" pitchFamily="34" charset="0"/>
              </a:rPr>
              <a:t> bedeutsam ist</a:t>
            </a:r>
          </a:p>
        </p:txBody>
      </p:sp>
      <p:sp>
        <p:nvSpPr>
          <p:cNvPr id="13" name="Inhaltsplatzhalter 2">
            <a:extLst>
              <a:ext uri="{FF2B5EF4-FFF2-40B4-BE49-F238E27FC236}">
                <a16:creationId xmlns:a16="http://schemas.microsoft.com/office/drawing/2014/main" id="{23160AB0-AC06-4A84-9516-73B5B5B5986B}"/>
              </a:ext>
            </a:extLst>
          </p:cNvPr>
          <p:cNvSpPr>
            <a:spLocks noGrp="1"/>
          </p:cNvSpPr>
          <p:nvPr>
            <p:ph idx="1"/>
          </p:nvPr>
        </p:nvSpPr>
        <p:spPr>
          <a:xfrm>
            <a:off x="1436900" y="2653180"/>
            <a:ext cx="9275056" cy="3119599"/>
          </a:xfrm>
        </p:spPr>
        <p:txBody>
          <a:bodyPr/>
          <a:lstStyle/>
          <a:p>
            <a:r>
              <a:rPr lang="de-AT" dirty="0">
                <a:effectLst>
                  <a:outerShdw blurRad="38100" dist="38100" dir="2700000" algn="tl">
                    <a:srgbClr val="000000">
                      <a:alpha val="43137"/>
                    </a:srgbClr>
                  </a:outerShdw>
                </a:effectLst>
                <a:latin typeface="Century Gothic" panose="020B0502020202020204" pitchFamily="34" charset="0"/>
              </a:rPr>
              <a:t>Harvard-Studie, 1940er</a:t>
            </a:r>
          </a:p>
          <a:p>
            <a:pPr lvl="1"/>
            <a:r>
              <a:rPr lang="de-AT" sz="2000" dirty="0">
                <a:latin typeface="Century Gothic" panose="020B0502020202020204" pitchFamily="34" charset="0"/>
              </a:rPr>
              <a:t>268 Studenten aus zweitem Studienabschnitt wurden über gesamtes Erwachsenenleben hinweg begleitet</a:t>
            </a:r>
          </a:p>
          <a:p>
            <a:pPr lvl="1"/>
            <a:r>
              <a:rPr lang="de-AT" sz="2000" dirty="0">
                <a:latin typeface="Century Gothic" panose="020B0502020202020204" pitchFamily="34" charset="0"/>
              </a:rPr>
              <a:t>Gesucht wurden Prädiktoren für physische und psychische Gesundheit sowie Lebenszufriedenheit im Alter von 75 Jahren</a:t>
            </a:r>
          </a:p>
          <a:p>
            <a:pPr lvl="1"/>
            <a:r>
              <a:rPr lang="de-AT" sz="2000" dirty="0">
                <a:latin typeface="Century Gothic" panose="020B0502020202020204" pitchFamily="34" charset="0"/>
              </a:rPr>
              <a:t>Wichtigster einzelner Prädiktor: enge Beziehungen!</a:t>
            </a:r>
          </a:p>
          <a:p>
            <a:pPr lvl="1"/>
            <a:r>
              <a:rPr lang="de-AT" sz="2000" dirty="0">
                <a:latin typeface="Century Gothic" panose="020B0502020202020204" pitchFamily="34" charset="0"/>
              </a:rPr>
              <a:t>„Das einzige, was im Leben eine Bedeutung hat, ist deine Beziehung zu anderen Menschen.“</a:t>
            </a:r>
          </a:p>
        </p:txBody>
      </p:sp>
    </p:spTree>
    <p:extLst>
      <p:ext uri="{BB962C8B-B14F-4D97-AF65-F5344CB8AC3E}">
        <p14:creationId xmlns:p14="http://schemas.microsoft.com/office/powerpoint/2010/main" val="28446453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Isosceles Triangle 15">
            <a:extLst>
              <a:ext uri="{FF2B5EF4-FFF2-40B4-BE49-F238E27FC236}">
                <a16:creationId xmlns:a16="http://schemas.microsoft.com/office/drawing/2014/main" id="{A580F890-B085-4E95-96AA-55AEBEC5CE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Isosceles Triangle 17">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 name="Rectangle 19">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7" name="Picture 5">
            <a:extLst>
              <a:ext uri="{FF2B5EF4-FFF2-40B4-BE49-F238E27FC236}">
                <a16:creationId xmlns:a16="http://schemas.microsoft.com/office/drawing/2014/main" id="{9FE5EAB6-CAC6-4FC1-8CA5-5A9C98EC2E4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824365" y="6143857"/>
            <a:ext cx="1775183" cy="2695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4">
            <a:extLst>
              <a:ext uri="{FF2B5EF4-FFF2-40B4-BE49-F238E27FC236}">
                <a16:creationId xmlns:a16="http://schemas.microsoft.com/office/drawing/2014/main" id="{64D534A2-12EE-4186-BC5B-E9E5E38E488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591115" y="5526905"/>
            <a:ext cx="1078541" cy="570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itel 1">
            <a:extLst>
              <a:ext uri="{FF2B5EF4-FFF2-40B4-BE49-F238E27FC236}">
                <a16:creationId xmlns:a16="http://schemas.microsoft.com/office/drawing/2014/main" id="{3CC12A7F-DB82-4975-974D-7153A77258F7}"/>
              </a:ext>
            </a:extLst>
          </p:cNvPr>
          <p:cNvSpPr>
            <a:spLocks noGrp="1"/>
          </p:cNvSpPr>
          <p:nvPr>
            <p:ph type="title"/>
          </p:nvPr>
        </p:nvSpPr>
        <p:spPr>
          <a:xfrm>
            <a:off x="1430651" y="477592"/>
            <a:ext cx="8613710" cy="1325563"/>
          </a:xfrm>
        </p:spPr>
        <p:txBody>
          <a:bodyPr>
            <a:normAutofit/>
          </a:bodyPr>
          <a:lstStyle/>
          <a:p>
            <a:r>
              <a:rPr lang="de-AT" sz="4000" dirty="0">
                <a:solidFill>
                  <a:srgbClr val="009999"/>
                </a:solidFill>
                <a:effectLst>
                  <a:outerShdw blurRad="38100" dist="38100" dir="2700000" algn="tl">
                    <a:srgbClr val="000000">
                      <a:alpha val="43137"/>
                    </a:srgbClr>
                  </a:outerShdw>
                </a:effectLst>
                <a:latin typeface="Century Gothic" panose="020B0502020202020204" pitchFamily="34" charset="0"/>
              </a:rPr>
              <a:t>Warum der R-Faktor für </a:t>
            </a:r>
            <a:r>
              <a:rPr lang="de-AT" sz="4000" dirty="0" err="1">
                <a:solidFill>
                  <a:srgbClr val="009999"/>
                </a:solidFill>
                <a:effectLst>
                  <a:outerShdw blurRad="38100" dist="38100" dir="2700000" algn="tl">
                    <a:srgbClr val="000000">
                      <a:alpha val="43137"/>
                    </a:srgbClr>
                  </a:outerShdw>
                </a:effectLst>
                <a:latin typeface="Century Gothic" panose="020B0502020202020204" pitchFamily="34" charset="0"/>
              </a:rPr>
              <a:t>Wellbeing</a:t>
            </a:r>
            <a:r>
              <a:rPr lang="de-AT" sz="4000" dirty="0">
                <a:solidFill>
                  <a:srgbClr val="009999"/>
                </a:solidFill>
                <a:effectLst>
                  <a:outerShdw blurRad="38100" dist="38100" dir="2700000" algn="tl">
                    <a:srgbClr val="000000">
                      <a:alpha val="43137"/>
                    </a:srgbClr>
                  </a:outerShdw>
                </a:effectLst>
                <a:latin typeface="Century Gothic" panose="020B0502020202020204" pitchFamily="34" charset="0"/>
              </a:rPr>
              <a:t> bedeutsam ist</a:t>
            </a:r>
          </a:p>
        </p:txBody>
      </p:sp>
      <p:sp>
        <p:nvSpPr>
          <p:cNvPr id="10" name="Inhaltsplatzhalter 2">
            <a:extLst>
              <a:ext uri="{FF2B5EF4-FFF2-40B4-BE49-F238E27FC236}">
                <a16:creationId xmlns:a16="http://schemas.microsoft.com/office/drawing/2014/main" id="{6FEC866E-B36A-4CEE-8BF0-290DC510005D}"/>
              </a:ext>
            </a:extLst>
          </p:cNvPr>
          <p:cNvSpPr>
            <a:spLocks noGrp="1"/>
          </p:cNvSpPr>
          <p:nvPr>
            <p:ph idx="1"/>
          </p:nvPr>
        </p:nvSpPr>
        <p:spPr>
          <a:xfrm>
            <a:off x="1430651" y="1958837"/>
            <a:ext cx="9160463" cy="3873656"/>
          </a:xfrm>
        </p:spPr>
        <p:txBody>
          <a:bodyPr>
            <a:normAutofit/>
          </a:bodyPr>
          <a:lstStyle/>
          <a:p>
            <a:r>
              <a:rPr lang="de-AT" dirty="0">
                <a:effectLst>
                  <a:outerShdw blurRad="38100" dist="38100" dir="2700000" algn="tl">
                    <a:srgbClr val="000000">
                      <a:alpha val="43137"/>
                    </a:srgbClr>
                  </a:outerShdw>
                </a:effectLst>
                <a:latin typeface="Century Gothic" panose="020B0502020202020204" pitchFamily="34" charset="0"/>
              </a:rPr>
              <a:t>Seligman </a:t>
            </a:r>
            <a:r>
              <a:rPr lang="de-AT" sz="2000" dirty="0">
                <a:effectLst>
                  <a:outerShdw blurRad="38100" dist="38100" dir="2700000" algn="tl">
                    <a:srgbClr val="000000">
                      <a:alpha val="43137"/>
                    </a:srgbClr>
                  </a:outerShdw>
                </a:effectLst>
                <a:latin typeface="Century Gothic" panose="020B0502020202020204" pitchFamily="34" charset="0"/>
              </a:rPr>
              <a:t>(2011)</a:t>
            </a:r>
          </a:p>
          <a:p>
            <a:pPr marL="0" indent="0">
              <a:buNone/>
            </a:pPr>
            <a:endParaRPr lang="de-AT" sz="900" dirty="0">
              <a:effectLst>
                <a:outerShdw blurRad="38100" dist="38100" dir="2700000" algn="tl">
                  <a:srgbClr val="000000">
                    <a:alpha val="43137"/>
                  </a:srgbClr>
                </a:outerShdw>
              </a:effectLst>
              <a:latin typeface="Century Gothic" panose="020B0502020202020204" pitchFamily="34" charset="0"/>
            </a:endParaRPr>
          </a:p>
          <a:p>
            <a:pPr lvl="1"/>
            <a:r>
              <a:rPr lang="de-AT" sz="2000" dirty="0">
                <a:latin typeface="Century Gothic" panose="020B0502020202020204" pitchFamily="34" charset="0"/>
              </a:rPr>
              <a:t>Die meisten positiven Höhepunkte im Leben ereignen sich im Zusammenhang mit anderen Menschen</a:t>
            </a:r>
          </a:p>
          <a:p>
            <a:pPr lvl="1"/>
            <a:r>
              <a:rPr lang="de-AT" sz="2000" dirty="0">
                <a:latin typeface="Century Gothic" panose="020B0502020202020204" pitchFamily="34" charset="0"/>
              </a:rPr>
              <a:t>Hauptaufgabe des Großhirns ist die Lösung sozialer Probleme – es ist Beziehungs-Simulations-Maschine mit der Funktion zur Gestaltung von harmonischen und zugleich effektiven menschlichen Beziehungen </a:t>
            </a:r>
            <a:r>
              <a:rPr lang="de-AT" sz="1600" dirty="0">
                <a:latin typeface="Century Gothic" panose="020B0502020202020204" pitchFamily="34" charset="0"/>
              </a:rPr>
              <a:t>(Nicholas Humphrey)</a:t>
            </a:r>
          </a:p>
          <a:p>
            <a:pPr lvl="1"/>
            <a:r>
              <a:rPr lang="de-AT" sz="2000" dirty="0">
                <a:latin typeface="Century Gothic" panose="020B0502020202020204" pitchFamily="34" charset="0"/>
              </a:rPr>
              <a:t>Ein soziales Wesen zu sein ist erfolgreichste Form höherer Anpassung</a:t>
            </a:r>
          </a:p>
          <a:p>
            <a:pPr lvl="2"/>
            <a:r>
              <a:rPr lang="de-AT" sz="1800" dirty="0">
                <a:latin typeface="Century Gothic" panose="020B0502020202020204" pitchFamily="34" charset="0"/>
              </a:rPr>
              <a:t>Gruppenauslese </a:t>
            </a:r>
            <a:r>
              <a:rPr lang="de-AT" sz="1800" dirty="0">
                <a:latin typeface="Century Gothic" panose="020B0502020202020204" pitchFamily="34" charset="0"/>
                <a:sym typeface="Wingdings" panose="05000000000000000000" pitchFamily="2" charset="2"/>
              </a:rPr>
              <a:t> Vorteile für Gruppen, die „Schwarmgefühle“ (Liebe, Mitgefühl usw.) besitzen</a:t>
            </a:r>
          </a:p>
          <a:p>
            <a:pPr lvl="1"/>
            <a:r>
              <a:rPr lang="de-AT" sz="2000" dirty="0">
                <a:latin typeface="Century Gothic" panose="020B0502020202020204" pitchFamily="34" charset="0"/>
                <a:sym typeface="Wingdings" panose="05000000000000000000" pitchFamily="2" charset="2"/>
              </a:rPr>
              <a:t>Positive Beziehungen sind grundlegend für Erfolg des Homo Sapiens</a:t>
            </a:r>
            <a:endParaRPr lang="de-AT" sz="2000" dirty="0">
              <a:latin typeface="Century Gothic" panose="020B0502020202020204" pitchFamily="34" charset="0"/>
            </a:endParaRPr>
          </a:p>
        </p:txBody>
      </p:sp>
    </p:spTree>
    <p:extLst>
      <p:ext uri="{BB962C8B-B14F-4D97-AF65-F5344CB8AC3E}">
        <p14:creationId xmlns:p14="http://schemas.microsoft.com/office/powerpoint/2010/main" val="2772633823"/>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1789</Words>
  <Application>Microsoft Office PowerPoint</Application>
  <PresentationFormat>Breitbild</PresentationFormat>
  <Paragraphs>253</Paragraphs>
  <Slides>44</Slides>
  <Notes>0</Notes>
  <HiddenSlides>0</HiddenSlides>
  <MMClips>0</MMClips>
  <ScaleCrop>false</ScaleCrop>
  <HeadingPairs>
    <vt:vector size="6" baseType="variant">
      <vt:variant>
        <vt:lpstr>Verwendete Schriftarten</vt:lpstr>
      </vt:variant>
      <vt:variant>
        <vt:i4>5</vt:i4>
      </vt:variant>
      <vt:variant>
        <vt:lpstr>Design</vt:lpstr>
      </vt:variant>
      <vt:variant>
        <vt:i4>3</vt:i4>
      </vt:variant>
      <vt:variant>
        <vt:lpstr>Folientitel</vt:lpstr>
      </vt:variant>
      <vt:variant>
        <vt:i4>44</vt:i4>
      </vt:variant>
    </vt:vector>
  </HeadingPairs>
  <TitlesOfParts>
    <vt:vector size="52" baseType="lpstr">
      <vt:lpstr>Arial</vt:lpstr>
      <vt:lpstr>Calibri</vt:lpstr>
      <vt:lpstr>Calibri Light</vt:lpstr>
      <vt:lpstr>Century Gothic</vt:lpstr>
      <vt:lpstr>Wingdings</vt:lpstr>
      <vt:lpstr>Office</vt:lpstr>
      <vt:lpstr>1_Office</vt:lpstr>
      <vt:lpstr>2_Office</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Warum der R-Faktor für Wellbeing bedeutsam ist</vt:lpstr>
      <vt:lpstr>Warum der R-Faktor für Wellbeing bedeutsam ist</vt:lpstr>
      <vt:lpstr>Wenn Arbeit und Leistung Sinn macht</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Name it to tame it…</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Perma Lead</vt:lpstr>
      <vt:lpstr>Wertschätzende Kommunikation</vt:lpstr>
      <vt:lpstr>Resonanz</vt:lpstr>
      <vt:lpstr>Positiv Leadership bedeutet: </vt:lpstr>
      <vt:lpstr>Was brauche ich dazu: </vt:lpstr>
      <vt:lpstr>    </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Roswitha Strolz</dc:creator>
  <cp:lastModifiedBy>Office</cp:lastModifiedBy>
  <cp:revision>521</cp:revision>
  <cp:lastPrinted>2022-02-04T06:26:24Z</cp:lastPrinted>
  <dcterms:created xsi:type="dcterms:W3CDTF">2021-09-26T12:03:58Z</dcterms:created>
  <dcterms:modified xsi:type="dcterms:W3CDTF">2024-03-21T05:24:25Z</dcterms:modified>
</cp:coreProperties>
</file>